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85" r:id="rId13"/>
    <p:sldId id="286" r:id="rId14"/>
    <p:sldId id="266" r:id="rId15"/>
    <p:sldId id="267" r:id="rId16"/>
    <p:sldId id="276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8" r:id="rId25"/>
    <p:sldId id="287" r:id="rId26"/>
    <p:sldId id="277" r:id="rId27"/>
    <p:sldId id="278" r:id="rId28"/>
    <p:sldId id="280" r:id="rId29"/>
    <p:sldId id="282" r:id="rId30"/>
    <p:sldId id="283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96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42:15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12279 11981,'0'0,"49"-25,26 25,-51 0,51 0,-1 0,50 0,-49 0,-26 0,26 0,-1 0,-24 0,24 0,1 0,-26 0,1 25,-25-25,-1 0,-24 0,25 0,0 0,-25 0,25 0,24 0,-49 0,50 0,-25 0,0 0,24 0,-24 0,0 0,0 0,0 0,-1 0,26 0,-25 0,0 0,-1 0,-24 0,50 0,-25 0,0 0,24 0,26 0,-51 0,26 0,-25 0,-25 0,25 0,-25 0,49 0,-49 0,25 0,-25 0,25 0,0 0,-25 0,24 0,1 0,0 0,25 0,-1 0,-24 0,0 0,25 0</inkml:trace>
  <inkml:trace contextRef="#ctx0" brushRef="#br0" timeOffset="3359.1921">8236 16123,'0'0,"24"0,51 0,24 0,25 0,25 0,74 0,-99 0,25 0,-50 0,0 0,1 0,48 0,26 0,-25 0,24 0,-49 0,25 0,25 0,-75 0,0 0,1 0,-1 0,25 0,0 0,25 0,0 25,-1-25,-24 25,-24-25,-51 0,1 0,24 24,-24-24,-25 0,24 0,26 0,-51 0,26 0,24 0,-24 0,25 0,-1 0,-24 0,-26 0,1 0,25 0,-50 0,25 0,-1 0,1 0,-25 0,124 0,-74 0,24 50,50-50,-25 25,-24 0,-1-1,1-24,-1 0,-49 0,0 0,0 0,-25 0,24 0</inkml:trace>
  <inkml:trace contextRef="#ctx0" brushRef="#br0" timeOffset="18279.0455">21556 13419,'0'0,"74"0,-24 0,24 0,0 0,-24 0,0 0,-1 0,-24 0,25 0,-25 0,-1 0,1 0,0 0,25 0,24 0,-49 0,0 25,24-25,-24 25,0-25,-25 0,25 0,-1 0,1 0,25 0,24 25,-24-25,-25 0,24 0,-24 0,0 0,-25 0,25 0,-1 0,1 0,0 0,0 0,0 25,-1-25,1 0,-25 0,25 0,0 0,0 0,0 0,-1 0,1 0,25 0,-25 0,-1 0,-24 0,25 0,25 0,24 0,-49 0,0 0,0 0,-1 0,1 0,-25 0,25 0,0 0,0 24,49-24,-49 25,0-25,24 0,1 0,-50 0,49 0,-49 0,25 0,-25 0,50 0,-50 0,49 25,-24-25,0 0,0 0,0 0,0 0,-1 0,-24 0,25 0,0 0,25 0,-26 0,1 0,0 0,-25 0,25 0,0 0,24 0,-49 0,25 0,-25 0,25 0,0 0,-1 0,-24 0,25 0,-25 0</inkml:trace>
  <inkml:trace contextRef="#ctx0" brushRef="#br0" timeOffset="37335.1354">993 13395,'0'0,"0"0,24 0,1 0,74 0,1 0,48 0,-73 0,49 0,-25 0,0 0,-24 0,24 0,0 0,-49 0,49 0,-49 0,-1 0,26 0,-1 0,0 0,-24 0,-25 0,24 0,26 0,-75 0,74 24,-24-24,74 0,99 0,-124 0,25-49,-49 24,-26 25,-24 0,50 0,-26 0,26 0,-26 0,1 0,49 25,0-25,-24 0,24-25,50 0,-75 25,-24 0,24 0,-24 0,24 0,-24 0,-25 0,24 0,1 0,-25 25,24-25,-49 0,25 0,0 0,25 0,-26 0,1 0,0 0,0 0,0 0,-25 0,49 0,-49 0,25 0,-25 0,25 0,0 0,-1 0,1 0,0 0,-25 0,25 0,0 0,24 0,1 0,-50 0,25 0,-25 0,24 0,-24 0,25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05:51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9178 6995,'25'0,"0"0,-25 0,0 0,49-25,1 25,-25 0,24 0,-24 0,0 0,0 0,0 0,-25 0,24 0,-24 0,25 0,0 0,0 0,0 0,-1 0,26 0,-25-25,49 25,-49 0,49 0,-49 0,25 0,-25 0,24 0,-49 0,50 0,-50 0,25 0,24 0,-49 0,50 25,-50-25,49 0,-49 0,25 0,0 0,0 0,0 0,24 0,75 0,-74 0,24 0,1 0,-26 0,-24 0,25 0,-1 0,-24 0,0 0,0 0,24 0,-24 0,50 0,-1 0,25 0,-24 0,-1 0,-24 0,-1 0,-24 0,0 0,0 0,24 25,-24-25,0 0,25 0,-26 0,1 0,25 0,-25 0,-25 0,24 0,1 25,0-25,0 25,24-25,-24 0,0 0,0 0,0 0,-1 0,-24 0,25 0,25 0,-25 0,24 0,1 0,-25 0,-25 0,24 0,1 0,-25 0,25 0,-25 0,0 0,-25 0,0 0</inkml:trace>
  <inkml:trace contextRef="#ctx0" brushRef="#br0" timeOffset="5658.3236">11435 6028,'-49'24,"24"26,0 0,-25 24,26-24,24 24,-25-49,0 24,25-49,-25 25,25 0,-25-25,25 25,0 24,-24 1,-1-25,25 24,-25 26,25-50,-50 24,50 26,0-75</inkml:trace>
  <inkml:trace contextRef="#ctx0" brushRef="#br0" timeOffset="6955.3978">11361 6052,'25'0,"-25"25,25 0,-25 0,0-25,24 25,-24 24,0-49,0 50,0-50,0 25,0 49,0-49,0 0,0 24,25-49,-25 25,0-25,0 99,25-49,-25-1,0-24,0 0,0 0,0-25,0 25,0-25,0-50,-50 25,50-24</inkml:trace>
  <inkml:trace contextRef="#ctx0" brushRef="#br0" timeOffset="7801.4462">11113 6400,'0'0,"0"0,25 0,-25 0,24 0,1 0,-25 0,25 0,-25 0,25 0,0 0,-1 0,1 0,-25 0,25 0,0 0,-25 0</inkml:trace>
  <inkml:trace contextRef="#ctx0" brushRef="#br0" timeOffset="9529.545">11510 5928,'0'0,"25"0,-25 0,24 0,-24 0,50 0,-50 0,25 0,-25 0,25 0</inkml:trace>
  <inkml:trace contextRef="#ctx0" brushRef="#br0" timeOffset="10921.6247">11807 5755,'0'0,"0"24,0-24,0 25,0 0,0-25,0 25,0 25,0-26,0 1,0 0,0 0,0 24,0-49,0 25,0-25</inkml:trace>
  <inkml:trace contextRef="#ctx0" brushRef="#br0" timeOffset="19730.1285">11435 6921,'0'0,"0"0,0 24,-24-24,-1 0,25 25,-25 0,25-25,-25 0,25 25,0-25,-25 25,0-1,25 1,-24-25,-1 25,25 0,0-25,0 0,-25 0,25 25,-25-25,0 49,25-49,0 25,-24 0,24-25,0 25,0-25,0 0,0 0,24 0,1 0,25-25,-50 25,49 0,-24 0,-25 0,50 0,24-25,-24 0,-25 25,49 0,-49 0,0 0,-50-49,25 49,-50-50,50 50,0-25,-24 25,24 0,-50-25,50 25,-25-24,25 24,0 0,-25 0,25-25,-24 25,24-25,0 25,0-50,0 26,0-1,0 25,-25 0,0 25,25-25,-25 24,-25 26,26 0,-1-26,-25 26,50 0,-25-26,1 26,24-50,0 0,0 25,0-25,0 0,0 0,24-25,1 0,-25 25,25 0,0-25,-25 1,25 24,-25 0,49 0,1 0,-50 0,50 0,-26 0,-24 0,25 0,0 0,-25 0,25-25,-25 25,25 0,-1 0,-24 0,-24 0,-1 25,0-25,0 24,0-24,1 0,24 0,-25 0,25 0,-25 0,0 0,25 0,-25 0,25 0,-25 0,25-24,0 24,-24-25,24 25,-25-25,25 25,0-25,0 0,0 25,0-24,0 24,0 0,0-25,0 25,25 0,-25 25,0-1,0-24,0 25,0-25,24 25,-24-25,25 0,-25 0,50 0,-25 0,0 0,-25 0,0 0,24 0,1 0,0-25,-25 0,25 25,-25-24,0 24,0 0,0 0,0 0,0 0,-25 0,0 0,0 0,25 0,-49 0,49 0,0 0,0 0,0 24,0-24,0 25,0 0,0 25,0-50,0 24,0-24,-25 0,25 0,-25 0,0 0,25 25,0-25</inkml:trace>
  <inkml:trace contextRef="#ctx0" brushRef="#br0" timeOffset="25130.4374">9525 8607,'0'0,"50"0,-25 0,49 0,-49 0,0 0,0 0,-25 0,24 0,1 0,0 0,-25 0,25 0,0 0,-25 0,24 0,-24 0,50 0,-25 0,0 0,-1 0,-24 0,25 0,0 0,-25 0,99 0,-49 0,-25 0,-1 0,51 0,-75 0,25 0,0 0,-1 0,-24 0,25 0,-25 0,50 0,-50 0,25 0,-1 0,1 0,25 0,-50 0,25 0,-25 0</inkml:trace>
  <inkml:trace contextRef="#ctx0" brushRef="#br0" timeOffset="27850.5929">9600 7689,'0'0,"-25"25,0-25,0 25,25-25,-49 25,24-25,0 25,25-1,-49-24,49 25,0-25,-25 50,0-50,0 25,25-25,-25 24,25 1,-25-25,1 25,24-25,-25 0,25 25,-25 0,25-25,0 25,-25-25,25 24,-25-24,25 25,0 0,0 0,-24-25,24 25,0-1,0 26,0-25,0 0,0-1,0-24,0 50,24-25,-24 0,25-1,0 1,-25 0,25-25,-25 25,25 0,-1-1,-24 1,25 0,-25-25,25 25,0 0,-25-25,74 49,-49-49,25 25,-1-25,-24 25,0-25,0 0,-25 0,25 0,-25 0,49 0,1 0,-25 0,49 0,0 0,-24 0,24 0,-49 0,-25 0,50 0,-50 0,0 0,25 0,-25 0,0-25,24 0,-24 0,0 1,0-1,25 25,-25-25,0 0,0 0,0 1,0-26,0 25,0-24,0-26,0 50,-25-24,25-26,0 51,0-26,-24 50,24-25,0 0,-25-24,25 49,0-25,0-25,-25 25,0-24,0 24,1 0,24 0,-25-24,0-1,0 50,25-25,0 25,0 0,-25 0,25-24,0 24,-24 0,-1 0,25-25,-25 25,25 0,-25 0,0 0,25 0,-24 0,24 0,-25 0,25 0,-25 0,0 0,25 0,-25 0,25 0,-24 0,-1 0,25 0,-25 25,25-25</inkml:trace>
  <inkml:trace contextRef="#ctx0" brushRef="#br0" timeOffset="35554.0336">14238 8434,'0'0,"25"49,-25-49,0 25,0 25,0-50,0 24,0-24,0 25,0 0,0 0,0 0,0-25,0 24,0-24,0 25,0 0,0 0,0 24,0-24,-25 0,25-25,0 25,0-25,0 0,0 0,0 0,0-25,0 25,0-25,0 0,0 25,0-24,0 24,0-25,0 0,25 0,-25 25,0-25,0 1,0 24,0-25,0 25,0-25,25 25,-25-25,0 0,0 25,0-24,25 24,-25 0,24-25,-24 25,50-25,-50 25,25 0,-25 0,25 0,-1 25,1 0,0 24,0 1,-25-25,0-1,25-24,-25 25,0 0,0 0,0 0,0-1,0-24,0 25,0-25,0 25,0 0,25 24,-25-24,49 0,-49 0,25 25,0-26,-25-24,0 0,0-24,0-1</inkml:trace>
  <inkml:trace contextRef="#ctx0" brushRef="#br0" timeOffset="37003.1164">14610 8285,'0'0,"25"0,0 0,-25 0,25 0,0 25,24 24,-24-24,0 0,-25-25,25 0,-25 25,0-1,0-24,0 25,-25 0,0 0,25-25,-25 0,25 25,-25-25,25 0,-24 24,-1-24,25 25,-25-25,25 0,-25 25,25-25,0 0,25 0,0 0,-25 0,25 0,-25 0,24 0,1 0,-25 0,25 0,-25 25,25-25,-25 0</inkml:trace>
  <inkml:trace contextRef="#ctx0" brushRef="#br0" timeOffset="39282.2468">13494 8384,'0'0,"0"0,-25 0,25 50,-25-50,1 24,24 1,0-25,-25 0,25 25,0-25,0 50,0-50,0 24,-25 26,25-25,-25 0,25-25,0 24,0-24,0 50,0-50,0 25,0-25,0 25,0-1,0 1,0-25,0 25,0 0,0-25,75 49,-51-24,1-25,-25 25,25-25,-25 0,25 0,-25 0,25 0,0 0,-25-50,24 50,1-24,25-26,-50 50,25-25,-25 0,24 1,-24 24,25-25,-25 0,0 0,0 0,0 1,0-26,0 25,0 25,0-49,0 49,0-50,0 50,0-25,0 0,-25 1,1 24,24-25,-25 25,25 0,-25-25,0 25,25 0,-25 0,25 0,-24 0,24 0</inkml:trace>
  <inkml:trace contextRef="#ctx0" brushRef="#br0" timeOffset="40250.3022">13941 8359,'0'25,"0"0,0-25,0 25,0-1,0 1,0 0,0 0,0 0,0-25,0 24,0 1,0-25,0 25,0 0,0 0,0-1,0-24,0 50,0-50,0 25,0 0,0-1,24 1,-24 0,0-25,25 25,-25-25,0 25,25-25,-25 24,25 1,0-25,-1 25,-24-25,25 25,0 0,-25-25,25 0,-25 25</inkml:trace>
  <inkml:trace contextRef="#ctx0" brushRef="#br0" timeOffset="41841.3932">15181 8310,'0'0,"25"49,-1-24,1 25,-25-50,0 49,25-49,-25 25,0-25,0 25,0 0,0-25,0 24,0 1,0 0,0-25,0 25,0-25,0 25,0-1,0 1,0-25,0 25,0-25,0 25,0 0,0-25,0 24,-25-24,0 25,25-25,0 25,0 0,0-25,0 25,0-25,-24 0,24 24,0 1,0-25,-25 25,25-25,0 0,-25 25,25-25,-25 25,25-25,-25 25,25-25,-24 24,24-24,0 0,-25 0,25 25</inkml:trace>
  <inkml:trace contextRef="#ctx0" brushRef="#br0" timeOffset="47016.6892">11535 10021,'0'0,"49"0,26 0,-51 0,26 0,-25 0,24 0,-24 0,0 0,0 0,-25 0,49 0,-24 0,0 0,0 0,0 0,-1 0,-24 0,50 0,-50 25,25-25,0 0,-1 0,26 0,-25 25,0-25,-1 0,1 0,0 0,0 0,0 0,-25 0,24 0,-24 0,50 0,-50 0,25 0,-25 0,25 0,-25 0,49 0,-24 0,0 0,25 0,-26 0,-24 0,25 0,0 0,-25 0,25 0,0 0,-1 0,-24 0,25 0,-25 0,25 0,0 0,0 0,-25 0,49 0,-24 0,-25 0,25 0,0 0,-25 0,24 0,-24 0,25 0,0 0,-25 0,25 0,-25 0,25 0,-25 0,24 0,1 0,-25 0,-25 0,25 0</inkml:trace>
  <inkml:trace contextRef="#ctx0" brushRef="#br0" timeOffset="49018.8037">9501 9922,'0'0,"24"0,1 0,0 0,49 0,-49 0,-25 0,50 0,-25 0,-1 0,26 0,-50 0,25 0,0 0,-25 0,24 0,1 0,0 0,-25 0,25 0,0 0,24 0,-49 0,25 0,-25 0,25 0,0 0,-25 0,24 0,-24 0,50 0,-25 0,-25 0</inkml:trace>
  <inkml:trace contextRef="#ctx0" brushRef="#br0" timeOffset="52626.01">8806 10145,'0'0,"50"0,-26 50,26-25,-25-1,0 1,-1 25,26-1,-25 26,49-26,-49 1,0-25,0 0,24 24,26 26,24 49,25 0,-25 0,-24-25,-51-25,26 1,-25-26,0-24,-1 25,-24-1,25 1,25 0,-25-26,-1 26,51 49,-26 0,1 1,0-26,-1 25,-49-49,50 24,-25-24,-25-25,25 0,-25-25,49-25,-24-50,-25 26,50-1,-50 0,24-24,-24 0,0 24,0 25,0-24,0-1,0 0,0 1,0-26,0 26,0-26,0 51,0-26,0 25,0-24,0-1,0-24,0-26,0 51,25-1,-25 0,0 1,0-1,25 1,-25-1,0 25,0-49,0-1,0 26,0-1,0 1,0 24,0 0,0 25,0-50,0 1,0 24,0-49,25 49,-25 0,0 0,0 0,0 25,0 0,0-24,-25 24,25-25,-25 25,-24-25,-1 0,25 25,-49 0,24 0,0 0,1-25,-1 25,25 0,1 0,-1 0,0-25,0 25,0 0,-24-24,-1 24,1 0,24 0,-25 0,-24-25,24 0,-24 0,24 25,1 0,-1 0,0 0,26-25,-1 25,-50 0,26 0,-1-24,0 24,26 0,-51 0,26 0,-1 0,25 0,-24 0,49 0,-25 0,25 0,-25 0,0 0,0 0,1 0,-1 0,25 0,-25 0,25 24,0-24,0 50,0-25,50 74,-1-74,-24 49,25-24,-50-50,49 50,-24-1,-25-49,25 50,24-1,-24-24,50 50,-75-75,24 24,-24-24,0 25,25-25</inkml:trace>
  <inkml:trace contextRef="#ctx0" brushRef="#br0" timeOffset="57585.2937">10319 12030,'0'0,"0"0,-25 25,25-25,-25 25,1-25,24 25,0-1,-25-24,25 25,0 0,0 0,0-25,0 25,0 0,0-1,0-24,0 25,0-25,25 25,-1-25,-24 25,25-25,-25 0,0 25,25-25,-25 24,25-24,0 25,0 0,-25-25,24 0,1 0,-25 0,25 25,-25-25,25 0,0 0,-25 0,24 0,-24 0,25 0,-25 0,25 0,0 0,-25 0,25-25,-25 25,0-25,24 0,-24 25,0-24,0 24,0-25,0 0,0 25,0-25,0 25,0-25,0 1,0-1,0 25,0-50,0 0,0 50,0-24,0 24,-24 0,24-25,0 0,-25 25,0 0,25-25,0 25,-25 0,25-25,0 25,-25 0,1 0,24 0,-25 0,25 0,-25 0,0 0,0 0,25 0,-24-24,24 24,-25 0,0 0,25 0,-25 0,25 0,0 0</inkml:trace>
  <inkml:trace contextRef="#ctx0" brushRef="#br0" timeOffset="60001.4319">11063 12402,'50'50,"-25"-25,24 0,-49-1,25 1,-25-25,0 25,0-25,0 25,0 0,0-25,0 0,0 24,-50-24,50 0,-49 25,49-25,-25 25,-25-25,50 0,-49 0,49 25,0-25,0 0,0 0,25 0,-1 0,1 0</inkml:trace>
  <inkml:trace contextRef="#ctx0" brushRef="#br0" timeOffset="60874.4818">11361 12502,'-25'0,"25"0,-25 0,25 0,0 0,-25 0,1 24,24-24,0 25,-25-25,25 25,0-25,0 25,0-25,-25 25,25-25,0 24,0-24,0 25,0-25,0 25,0-25,0 25,0-25,25 25,-25-1,25-24,-1 0</inkml:trace>
  <inkml:trace contextRef="#ctx0" brushRef="#br0" timeOffset="62314.5642">11485 12725,'0'0,"0"0,0 25,0-25,0 24,0-24,0 25,0 0,0-25,0 25,0-25,0 25,0-25,0 0,0-25,0 25,25-25,-25 0,25 25,-25 0,0-25,24 25,1 0,0 0,-25 0,25 0,-25 0,0 0,0 0,25 25,-25 0,0-25,0 25,0-25,0 25,0-25</inkml:trace>
  <inkml:trace contextRef="#ctx0" brushRef="#br0" timeOffset="63529.6337">10840 11807,'0'0,"25"25,-25-25,0 25,25-1,-1 1,1 0,0 0,0 0,0-1,-25 1,49 0,-49 0,0-25,25 0,-25 25,0-1,25-24,0 25,-25-25</inkml:trace>
  <inkml:trace contextRef="#ctx0" brushRef="#br0" timeOffset="64257.6753">11138 11807,'-25'0,"25"0,-25 25,0-25,-24 74,49-74,-25 50,0-50,25 25,-25-25,25 24,0-24,0 25,0 0,-25-25</inkml:trace>
  <inkml:trace contextRef="#ctx0" brushRef="#br0" timeOffset="65329.7366">11187 12080,'0'0,"0"25,0-1,0-24,0 25,0 25,0-50,25 0,-25-25,0 25,0-25,0 25,25-25,-25 1,25 24,-25-25,0 25,0-25,24 25,-24 0,25 0,-25 0,0 0,0 25,0-25,0 25,25-1,-25-24,0 25,0-25,0 25,0 0</inkml:trace>
  <inkml:trace contextRef="#ctx0" brushRef="#br0" timeOffset="65833.7655">11460 12179,'25'0,"0"0,-25 0,25 0,-1 0,1 0,0 0,0 0,0 0,-1 0,1 0,-25 0</inkml:trace>
  <inkml:trace contextRef="#ctx0" brushRef="#br0" timeOffset="66329.7938">11882 12030,'0'0,"0"0,0 25,0 0,0-25,0 49,0 1,0-50,0 25,0 0,0 0</inkml:trace>
  <inkml:trace contextRef="#ctx0" brushRef="#br0" timeOffset="67137.8401">12477 11857,'0'0,"25"24,0 26,0-50,-25 50,49-1,-49-24,25 25,-25-50,25 24,-25-24,0 25,0-25,0 0,0-25</inkml:trace>
  <inkml:trace contextRef="#ctx0" brushRef="#br0" timeOffset="67889.8831">12676 11807,'0'0,"0"0,0 0,-50 50,50-50,0 24,0 1,-25 25,0-25,25-1,0-24,0 0,0 25,0 0,-24 0,24-25,0 25,0-25,-25 49,25-49,-25 0</inkml:trace>
  <inkml:trace contextRef="#ctx0" brushRef="#br0" timeOffset="68857.9384">12775 12105,'0'0,"0"0,25 0,-1 49,-24-24,0 0,0 0,0 0,0-25,0 24,0-24,25 0,-25 0,25 0,-25-24,25-1,-25 25,0-50,25 25,-1 25,-24 0,25 0,-25 0,50 0,-50 0,25 0,-25 0,0 0,24 0,-24 0,25 50,-25-50,0 25,0 24,0-49,0 25</inkml:trace>
  <inkml:trace contextRef="#ctx0" brushRef="#br0" timeOffset="72025.1196">10939 12353,'0'0,"25"0,-25 0,50 0,-1 0,-24 0,0 0,0 0,-1 0,1 0,25 0,-50 0,49 0,1 0,0 0,24 0,-74 0,25 0,0 0,0 0,-25 0,24 0,-24 0,25 0,0 0,-25 0,0 0,25 25,-25-25,25 0,-1 0,1 0,-25 0,25 0,25 0,-50 0,24 0,1 0,0 0,-25 0,25 0</inkml:trace>
  <inkml:trace contextRef="#ctx0" brushRef="#br0" timeOffset="73474.2025">14263 12229,'-25'0,"-24"-75,-1 26,25-1,0-24,-49-1,49 26,-24-26,49 50,-50 1,25-26,0 25,-24-24,49 24,-50-25,25 25,-24 1,-1-26,25 25,1-24,-1 49,0-50,0 50,0-50,0 26,-49-26,49 0,-24 1,-1-26,0 26,26-1,-1 0,-25 50,1-74,-1 49,0 0,26 1,-26-26,0 25,1-24,24 49,25-25,0 0</inkml:trace>
  <inkml:trace contextRef="#ctx0" brushRef="#br0" timeOffset="74378.2542">13147 10592,'-50'0,"1"0,24 0,-50-25,51 25,-26 0,25-25,-24 0,49 25,-25 0,0 0,0 0,0 0,1 0,-1 0,0 0,0 0,25 0,0 25,0 0,0 24,0-49,25 50,-25-25,0 0,25-1,-25 1,0 25,25-50,-25 25,24-25</inkml:trace>
  <inkml:trace contextRef="#ctx0" brushRef="#br0" timeOffset="79730.5603">16421 6102,'-50'0,"50"25,-24-25,24 0,0 0,0 25,0-25,-25 0,0 24,25 1,0-25,-25 25,25-25,-25 25,1 0,-1-25,25 24,-25 1,0 0,25-25,0 0,0 25,-25-25,25 0,-24 49,-1-24,0 0,25 0,0 0,-50 49,50-24,0-1,-24-24,24 0,0 0,0-1,-25-24,25 25,0 0,0 25,0-25,0 99,0-50,0 0,0-24,0 24,0-49,0 25,0-25,25-25,-25 24,0-24,24 50,-24-25,25 24,-25-24,50 25,-50-25,25 24,-1 1,1-1,0-24,-25 0,25 0,0 24,-1-49,1 25,0 0,-25-25</inkml:trace>
  <inkml:trace contextRef="#ctx0" brushRef="#br0" timeOffset="84385.8266">16520 6201,'0'0,"75"50,-1-1,-24 1,-25-25,-1 0,51 24,-26-24,1 25,24-26,-49 1,25 25,24-25,-24-1,24 26,-24 0,24-26,1 26,24 0,25 49,-50 0,1-49,49 49,-50-25,25 1,-24-26,-1 26,1-50,-26 24,26-24,-1 25,0 24,-24-49,-25 24,-25-49,49 50,-24-25,-25 0,50-1,-50 1,0-25,25 25,24-25,-24 50,0-50,0 49,0-49,-1 50,1-50,-25 0,0 0,25 0,-25-25,25-24,-25 49,25-50,24-25,-49 26,0-26,25 1,0 0,-25-1,0 1,0 24,25 1,-25-1,0 25,0-24,0 24,0-74,0 24,-50 1,50 24,-25 1,25 24,0 25,0-25,0 0,0 25,0-25,0-74,0 49,-25 1,1-50,-1 24,25 50,0 1,0-1,0 25,0-25,0 0,0-24,0 49,-25 0,25-25,0 0,0 0,-25 25,-24 0,-26 0,26 0,-1 0,-25 0,51 0,-51-25,26 25,24-24,-25 24,25 0,-49-25,24 0,-24 0,0 0,-1 25,1 0,-1 0,26-24,-1 24,1 0,49 0,-50 0,25 0,0 0,25-25,-24 25,-51 0,1 0,24 0,0 0,-24 0,0 0,-26 0,51 0,-26 0,1 0,24 0,1 0,-1 0,1 0,49 0,-50 0,25 0,0 0,1 0,-1 0,25 0,-25 0,0 0,25 0,-25 0,25 0,-25 0,25 0,-49 0,-26 0,51 0,24 25,24 24,51 50,-1 1,-49-76,25 26,-50-25,49 0,-49-1,50 1,-50 0,25 0,24 24,-24-24,0 0,0 0,-25-25</inkml:trace>
  <inkml:trace contextRef="#ctx0" brushRef="#br0" timeOffset="85481.8893">19596 6176,'0'0,"25"50,0 0,-1-1,1 1,0-1,0 26,0-1,-1-49,-24 0,25 74,0-49,-25-1,25 1,-25 0,0-1,0-24,0 49,0-24,0-25,0 24,0-24,0 0,0 49,0-24,0 0,0-26,0 51,0-26,0 1,0-25,0 24,-25-24,25 0,0 25,-25-26,25 1,-25 0,25 0,-24 0,24-25,-25 49,25-49,-25 25,0 0,0-25,25 25,-49 24,49-49,-50 50,50-25,-25 0,25-25</inkml:trace>
  <inkml:trace contextRef="#ctx0" brushRef="#br0" timeOffset="86505.9478">16744 10517,'0'0,"0"25,0 25,-25-26,25 1,-25 25,25-25,-50 49,25 0,1 26,-26-26,25 0,0 1,25-25,-24-1,-1 26,25-1,0-24,0-1,0 26,0 49,0-50,0 0,25 1,-25-1,0-49,0 0,0 0,24-25,1 49,0-24,0 25,24 24,-24-49,25 25,-25-50,-25 24,25-24,-25 25,24-25,-24 0,25 0,0 0</inkml:trace>
  <inkml:trace contextRef="#ctx0" brushRef="#br0" timeOffset="87778.0206">21134 10492,'0'0,"0"25,25-25,0 0,-25 25,24 74,1-49,-25 24,25 1,-25 24,25-25,-25-24,0-1,0-24,0 25,0 24,0-49,0 0,0 25,0 24,0-24,0-50,0 49,0 1,0-25,0-1,-25 1,0 25,25-50,-25 25,25-1,-24 1,24 0,-25-25,25 25,-50 0,50-25,-74 74,24-24,50-26,-49 26,49-25,-25 0,0-1,25-24,0 25,-25 0,25-25,0 25,-50 0,26 24,-1-49,25 50,-25-50,0 0,25 0,-25 0</inkml:trace>
  <inkml:trace contextRef="#ctx0" brushRef="#br0" timeOffset="91826.2521">17240 10542,'24'0,"-24"0,0 0,-24 0,24 0,-25 0,25 0,-25 0,0 25,25-25,-25 0,25 25,0-25,0 0,-24 0,24 24,0-24,0 25,0 0,0-25,0 25,24-25,-24 25,25-1,0 1,25 0,-50-25,24 0,-24 0,25 0,0 0,-25 0,25 0,-25-25,25-24,-25 24,0 0,24 0,-24 0,0 25,0 0,0 0,0 25,0 25,0-1,0-49,0 50,0-50,0 25,50-25,-50 0</inkml:trace>
  <inkml:trace contextRef="#ctx0" brushRef="#br0" timeOffset="93938.373">18877 10468,'0'0,"0"0,0 0,0 24,0 26,0-25,0 24,0 1,0 0,0-1,0-24,0 25,0-50,0 24,0-24,0 25,0 0,0-25,25-25,-25 25,49-49,-24 24,-25 0,25 0,-25 25,25-25,-25 25,24 0,1-24,-25 24,25 0,-25 24,25-24,0 25,-25-25,0 25,0 0,0-25,0 25,0-25,-25 0,0 0,25 0,-50 0,26 0,-51 24,50 1,-24-25,49 0,-25 0,25 0,0 0,50 0,24 0,-49 0</inkml:trace>
  <inkml:trace contextRef="#ctx0" brushRef="#br0" timeOffset="94841.4246">20737 10691,'0'-25,"0"25,-25 0,25 0,-25 0,1 0,24 0,-25 0,25 25,-25 24,25 26,0-50,0-25,-25 0,25 24,0 1,0-25,0 25,0-25,0 25,25-25,0 0,0 0,-1 0,26 0,-25 0,-25 0</inkml:trace>
  <inkml:trace contextRef="#ctx0" brushRef="#br0" timeOffset="96275.5066">18505 10567,'24'0,"-24"0,50 49,-25-24,0 0,-25 25,24-50,-24 0,0 24,0-24,0 25,0-25,0 25,-24 0,24-25,-25 25,0-25,-25 24,50 1,-24 0,-1 0,0-25,25 0,-25 0,25 25,-25-25,50 0,0 0,25 0,-1 0,-24 0,0 0,0 0,-1 0,1 0,-25 0,25 0,-25 0</inkml:trace>
  <inkml:trace contextRef="#ctx0" brushRef="#br0" timeOffset="96980.547">17835 10641,'0'0,"25"0,0 25,24 0,26-25,-1 0,-49 0,-25 0</inkml:trace>
  <inkml:trace contextRef="#ctx0" brushRef="#br0" timeOffset="97378.5697">17909 10492,'0'0,"0"0,0 50,0-50,0 25,0 0,0 24,0 26,0-51,0 26,0 0,0-1,0-24,0 0,0-25</inkml:trace>
  <inkml:trace contextRef="#ctx0" brushRef="#br0" timeOffset="98265.6205">19522 10765,'24'0,"1"0,-25 0,25 0,25 0,-26 0,1 0,25 0,-25 0,-1 0,-24 0,25 0,-25 0,25 0,-25 0</inkml:trace>
  <inkml:trace contextRef="#ctx0" brushRef="#br0" timeOffset="98729.647">19770 10641,'0'0,"0"0,0 25,0 0,0 0,0 24,0-24,0 25,0-26,0 26,0 0,0-50,0 49,0-49</inkml:trace>
  <inkml:trace contextRef="#ctx0" brushRef="#br0" timeOffset="100106.7258">17165 10988,'0'0,"75"0,-26 0,1 0,49 0,-25 0,-49 0,-25 0,25 0,-25 0,-74 0,24 0,-24 0,24 0,25 0,0 0,1 0,24 0,0 0,49 0,-24 0,0 0,0 0,-1 0,-24 0</inkml:trace>
  <inkml:trace contextRef="#ctx0" brushRef="#br0" timeOffset="101681.8159">17165 11361,'0'0,"0"0,0 0,0 24,0 1,0-25,0 25,0-25,0 50,0-50,0 24,0-24,0 25,25 25,0-25,0-25,-1 0,-24 0,25 0,-25 0,50 0,-50 0,49 0,-24-25,0 25,0-25,-25 25,0-25,25 0,-25 25,0-24,0-26,0 25,0-24,0 49,0-25,-50-25,25 50,0 0,-24 0,24 0,-25 0,-24 0,74 25,-25-25,25 0,-25 0,25 0,0 25,0-25</inkml:trace>
  <inkml:trace contextRef="#ctx0" brushRef="#br0" timeOffset="102521.8639">17091 12154,'0'25,"0"-25,0 25,25-25,-1 25,1 0,-25-1,50 1,-25 25,-1-50,-24 0,25 25,0-25,0 0,0-25,-25 0,24 0,-24 0,25 25,-25-24,0 24,0-25,0 0,0 0,0 0,0 0,0 25,0-24,0-26,-25 25,-24 0,24 1,0 24,25-25,0 25,-25 0,25 0,-24 49,-1-49,25 25,0 0,0-25,-25 0</inkml:trace>
  <inkml:trace contextRef="#ctx0" brushRef="#br0" timeOffset="104914.0007">18802 11460,'-25'0,"25"0,0 0,0 25,0-1,0 1,0-25,0 25,0-25</inkml:trace>
  <inkml:trace contextRef="#ctx0" brushRef="#br0" timeOffset="106563.095">17116 11088,'0'0,"24"24,1-24,50 50,24 0,-50-25,51-1,-26 26,0-50,51 50,-51-1,-24-24,24 25,-24-26,-26 1,51 25,-50-50,24 49,26-24,-26 0,-24-25,25 50,24-1,-24-24,-1 0,-24-25,0 25,24-1,-24-24,74 50,-49-25,25 0,-1-1,-49 1,24 0,-49-25,25 25,0-25,0 0,0 0,24 25,1-1,-1 1,-24-25,74 0,-99 0,25 25,0 0,0-25,0 0,-1 0,1 25,-25-25,25 0,0 0,0 25,-1-1,-24-24,25 0,0 0,0 25</inkml:trace>
  <inkml:trace contextRef="#ctx0" brushRef="#br0" timeOffset="107507.149">18554 12129,'0'0,"0"25,0 25,0-25,0 0,0-1,0 1,0 0,0-25,25 50,0-50,-25 0,0 24,25-24,-1 0,1 0,0 0,0 0,0 0,-1 0,-24 0,25 0,0 0,-25 0,25-24,-25-1,0 0,0 25,0-50,0 26,-25-1,0-25,0 25,1 25,-1 0,-50-25,51 1,-51 24,26-25,-1-25,25 50,0-25,25 50,25 0,-25 0,25-25,-25 0</inkml:trace>
  <inkml:trace contextRef="#ctx0" brushRef="#br0" timeOffset="110034.2936">20167 12129,'-25'0,"0"0,25 0,-25 0,25 0,-25 0,-24 25,24 25,0-50,0 25,1-25,24 25,0-1,0-24,0 25,0-25,0 25,0 0,0-25,49 49,-49-24,25-25,-25 25,0-25,0 25,25-25,-25 25,49-25,-24 24,0 1,-25-25,25 0,0 0,-1 0,1 25,0-25,-25 0,25 0,0 0,-1 0,-24 0,50 0,-50 0,25 0,0 0,-1 0,-24 0,25 0,-25-25,0 0,0-49,0 24,0 26,0-1,0 0,0 25,0-25,0 0,-25 25,1-24,-1 24,0 0,0-25,0 25,1-25,-1 25,0-25,-25 0,50 25,-49 0,24 0,0 0,0 0,25 0</inkml:trace>
  <inkml:trace contextRef="#ctx0" brushRef="#br0" timeOffset="110698.3316">21332 11460,'25'0,"25"0,-1 0,-24 0,0 0,-25 0,25 0,0 0,-25 0,24 0,1 0,-25 0,25 0,0 0,-25 0,25 0,-25 0</inkml:trace>
  <inkml:trace contextRef="#ctx0" brushRef="#br0" timeOffset="111315.3669">21531 11633,'-25'0,"25"0,-25 0,0 0,25 0,-24 0,24 0,-50 25,50-25,25 0,49 0,1 0,-1 0,0 0,1 0,-75 0,25 0,-25 0,0 0,-25 0,0 0,25 0,-25 0</inkml:trace>
  <inkml:trace contextRef="#ctx0" brushRef="#br0" timeOffset="112154.4149">22771 10616,'0'0,"0"0,0 25,-25 0,0 0,25 24,-49 51,24-51,0-24,0 49,25 1,-49-1,-1 1,50-1,-49 1,24 24,0 0,25 25,0-25,-25-49,25 24,0 1,0-1,0 0,0-24,0 25,50-26,-25 26,-1-26,1-24,0 25,0-26,0-24,-1-24</inkml:trace>
  <inkml:trace contextRef="#ctx0" brushRef="#br0" timeOffset="113017.4642">23193 10393,'0'0,"0"0,25 25,-25 0,24 0,1-1,0 26,0 0,0-26,-25 26,0 0,24-1,1 26,0-26,-25 1,25 123,-25-73,0 24,0-75,25 26,-25-50,0-1,0 26,0 24,0-24,0 0,0-1,0 50,0-49,0 49,-25-49,25-50,-25 49,25-24,-25 0,25 0,-25 0,25 24,0-49,0 25,-24-25,24 25,0 0,-25-25,25 25,0-25,-25 24,25-24,0 25,-25 0</inkml:trace>
  <inkml:trace contextRef="#ctx0" brushRef="#br0" timeOffset="115306.5951">20266 12849,'-50'0,"50"-25,-25 25,25 0,25 0,0 0,-25 0,25 0,0 0,-1 0,26 0,-25 0,24 0,-24 0,25 0,-50 0,49 0,-49 0,25 0,-50 0,-49-25,0 25,24-25,-24 25,24 0,-24 0,24 0,0 0,-24 0,49 0,25 0,25 0,0 0,24 0,1 0,0 0,-1 0,1 0,-1 0,26 0,-1 0,-49 0,25 0,-26 0,-24 0,0 0,0 25,-24-25,-1 0,-25 0,-24 0,49 0,0 0,-24 0,-51 0,100 0,50 0,49 0,25 0,-25 0,-24 0,-1 0,1 0,-51 0,-24 0,-24 0,-26 0,25 0,-24 0,-1 25,-74-25,74 0,1 0,24 0,-25 0,26 0,24 0</inkml:trace>
  <inkml:trace contextRef="#ctx0" brushRef="#br0" timeOffset="118122.7562">19100 11906,'0'25,"50"-25,24 0,25 0,50 50,0-50,0 24,-25 1,-50-25,1 25,49 0,-25 24,-25-49,1 25,-1-25,25 25,-24-25,24 0,50 0,0 0,24 25,1 0,-50-25,-50 0,25 25,-24-1,-26-24,26 25,-26-25,26 0,-1 0,26 25,24-25,-75 0,26 0,-1 0,-24 0,-1 0,-24 0,25 0,-1 0,-24 0,25 0,24 0,25 0,-24 0,-26 0,-24 0,0 0,-25 0,25 0,-25 0,25 0,-1 0,-24 0,25 0,-25 0,25 0</inkml:trace>
  <inkml:trace contextRef="#ctx0" brushRef="#br0" timeOffset="120185.8742">19150 11460,'0'0,"0"0,-25 0,0 0,0 0,0 0,1 0,24 0,-25 0,25 0,-25 25,0-1,25-24,-25 25,25 0,0 25,0-26,0 1,0 25,0-50,0 49,0-24,0 0,0 0,0 24,25-24,-25-25,25 25,0-25,0 25,49 0,-49-1,0-24,49 0,-49 0,0 0,24 0,-24 0,0 0,0 0,-1 0,1-24,-25 24,0-25,0 0,0 0,0-24,0 24,0 0,0-25,0 1,0 24,0-25,0 1,0 49,0-25,-25 25,25 0,-49-25,24 0,-49 1,24 24,25 0,0 0,1 0</inkml:trace>
  <inkml:trace contextRef="#ctx0" brushRef="#br0" timeOffset="132345.5697">15230 9947,'25'0,"25"0,-25 0,49 0,0 0,1 0,-26 0,1 0,25 0,-1 24,0-24,26 25,-1-25,0 25,0-25,-49 0,24 0,-74 0,25 0,0 0,-25 0,25 0,-25 0,24 0,-24 0,0 0,-49-25,49 25,-50-25,25 1,1 24,-1-25,25 25,-50-50,50 50,-49 0,-1 0,50 0,-25 0,0 0,1 0,-26 0,0 0,26 0,-26 0,-24 50,24-50,0 0,1 49,-26-49,75 0,-49 0,49 0,-25 0,-25 0,25 25,1-25,-26 0,50 0,-25 0,-49 0,24 0,1 0,-1 0,25 0,0 0,1 0,24 0,24 0,1 0,74 0,50 0,-50 0,50 0,-25 0,0 0,-24 0,-26 0,-49 0,24 0,1 0,-25 0,0 0,-1 0,-24 0,25 0,0 0,-25 0,25 0,-25 0,25 0,-25 0,24 0,1 0,-25 0,0 0,-25 0,-24 0,24 0,0 0,0 0,25 0,-24 0,-1 0,0 0,25 0,-50 0,50 0,-24 0,-26 0,50 0,-25 0,0 0,1 0,-1 0,0 25,-25-25,-98 0,98 0,-49 0,24 0,1 0,-1 0,51 0,-26 0,25 0,75 0,74 0,25 0,-50-50,50 26,-50-1,-25 25,1-25,-50 25,-1 0,-24 0,25 0,-25 0,50 0,-50 0,25 0,-25 0,24 0,-24 0,-24 0,-26 0,0 0,1 0,-1 0,25 0,1 0,-1 0,0 0,-25 0,26 0,24 0,-25 0,0 0,25 0,-25 0,25 0,-25 0,1 0,24 0,-25 0,0 0,0 0,25 0,-25 0,25 0,-25 0,25 0,-49 0,49 0,-25 0,25 0,-25 0,0 0,25 0,-24 0,-1 0,0 0,0 0,25 0,-25 0,1 0,24 0,-25 0,25 25,-25-25,0 0,25 0,0 0,25 0,49 0,1 0,-1 0,1 0,24 25,-25-1,26-24,-51 25,26-25,-26 0,26 0,24 0,-25 0,-49 0,0 0,0 0,-25 0,24 0,1 0,-25 0,-49 0,-26 0,-49 0,25 0,-50 0,50 0,25 0,-1 0,50 0,0 0,1 0,24 0,-25 0,-25 0,25 0,1 0,24 0,-25 0,25 0,0 0,49 0,26 0,-1 0,-24 0,24 0,1 0,-26 0,-24 0,25 25,-25-25,-1 0,1 0,-25 0,25 0,25 0,-50 0,49 0,-24 0,-25 0,50 0,-1 0,-24 0,0 0,24 0,-24 0,0 0,0 0,0 0,-25-25,0 25,-25 0,25 0,0 0,-25 0,25-25,-25 1,0 24,1 0,-1 0,0-25,25 25,-25 0,25 0,-49 0,49 0,-25 0,-25 0,50 0</inkml:trace>
  <inkml:trace contextRef="#ctx0" brushRef="#br0" timeOffset="143651.2164">9128 6995,'0'0,"0"74,0 1,0-1,0 1,0-26,0-24,-24 25,24-26,0 1,0 0,0 0,0 0,0-1,24 1,-24 0,0-25,25 50,-25-50,0 0,0 24</inkml:trace>
  <inkml:trace contextRef="#ctx0" brushRef="#br0" timeOffset="144931.2896">9004 7565,'25'0,"0"0,-25 0,25 0,-25 25,25 0,-1-25,-24 25,25-25,-25 25,0-1,25-24,-25 0,0 25,0-25,50 50,-26-25,1-1,-25-24,25 25,0-25,-25 25,0-25,0-25,0 25,0-49,0-1,0 50,0-50,0 50,0-49,0 24,0 0,0 0</inkml:trace>
  <inkml:trace contextRef="#ctx0" brushRef="#br0" timeOffset="172958.8927">4143 6896,'0'0,"0"0,49 0,-24 0,0 0,-25 0,25 25,24-25,-49 0,25 0,0 0,-25 0,25 0,0 0,-1 0,1 0,99 0,-74 0,99 0,-75 0,0 0,-24 0,25-25,-1 25,0 0,-24 0,0-25,-1 25,1 0,24 0,1 0,-51 0,1 25,74 0,-49-25,24 24,1-24,148 25,-124-25,1 0,48 0,-73 0,-26 0,26-25,-26 25,26 0,-26 0,-24 0,0 0,25 0,-26 0,1 0,50 0,-26 0,-24 0,25 0,-1 0,26 0,-50 0,-1 0,1 0,-25 0,50 0,-50 0,25 0,-1 0,1 0,0 0,-25 25,50-25,-50 0,24 0,1 0,0 0,25 0,-26 0,1 0,25 0,24 0,-49 0,0 0,0 0,-25 0,24 0,1 0,25 0,-50 0,25 0,-1 0,1 0,-25 0</inkml:trace>
  <inkml:trace contextRef="#ctx0" brushRef="#br0" timeOffset="182949.4641">4168 13320,'24'0,"-24"0,25 0,0 0,0 0,-25 0,49 0,75-25,-74 25,0 0,24 0,-49 0,0 0,-1 0,-24 0,50 0,49 0,-74 0,0 0,-25 0,25 0,-25 0,24 0,-24 0,25 0,0 0,0 0,-25 0,25 0,0 0,24 0,26 0,-26 0,-49 0,50 0,-50 0,49 0,-24 0,25 0,-25 0,-1 0,26 0,-25 0,0 0,24 0,-24 0,25 0,-26 0,26 0,-25 0,0 0,49 0,-24 0,-26 0,51 25,-26-25,26 0,-25 25,-26-25,26 0,24 0,-24 0,0 0,-26 0,26 0,-25 0,0 0,-1 0,26 0,-25 0,24 0,26 0,-1 0,1 0,-51 0,26 0,0 0,24 25,-24-25,-25 0,-1 0,26 0,-25 0,0 0,-1 0,1 0,0 0,-25 0,25 0,0 0,-25 0,24 0,1 0,0 0,0 0,-25 0,25 0,-1 0,1 0,-25 0,25 0,-25 0,25 0,0 0,-25 0,24 0,-24 0,25 0,0 0,0 0,-25 0,25 0,-1 0,1 0,-25 0,50-25,-50 25,25 0,-1 0,1 0,-25 0,25 0,-25 0,25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09:31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15082 1017,'-25'0,"-50"25,1 24,24-24,1 25,-1-50,1 25,24-1,25-24,-25 0,25 25,-25 0,0-25,25 25,-24 0,24-1,-25-24,25 25,-25-25,25 25,-25-25,0 25,25 0,-25-1,25 1,-49 25,49-50,-25 49,0-24,0 25,25-25,-24 0,-1 24,25-24,-25 25,0-26,25 1,0 0,0-25,0 25,0 0,0-1,0-24,0 25,0 0,0 25,25 24,0-24,24-1,1 1,0-1,-50-24,49-25,-49 25,0 0,50 24,-50-49,25 50,0-25,49 24,25-24,-24 25,24-25,0-25,-25 25,-24-25,49 24,-24 1,24-25,-25 25,1-25,49 25,-75-25,26 0,-26 0,-24 0,25 25,-1-25,-24 0,25 0,24 24,50-24,-49 0,49 0,-75 0,26 0,-26 25,1-25,0 0,-1 0,1 0,-1 0,26 0,-1 0,1-25,-1 1,-24-1,24 25,0 0,1 0,-1-25,-24 0,-1 25,26-25,-25 25,-1-49,1 24,-1 25,-24-25,0 25,49-25,-74 25,50 0,24-25,-74 1,25 24,25-25,-1-25,1 25,-50-24,25 24,-25-25,25 1,-25-1,0 25,0 1,0-26,0 0,-25 26,25-26,0 0,0 26,-25-26,0 50,0-25,1-24,24 49,-50-50,50 0,-50 26,1-76,-50-24,24 75,26-1,-1 0,0 26,50-1,-49 0,24 25,0 0,-25 0,1 0,-26-25,51 25,-26 0,0-25,1 25,-1-24,-24-1,24 0,-24 25,24 0,1 0,-51-25,51 25,24 0,0 0,0 0,1 0,-26 0,50 0,-25 0,-124 0,100 0,-1 0,-24 0,49 0,0 0,0 0,0 0,1-25,-1 1,0 24,0 0,-24 0,-1-25,-24 25,49 0,-25 0,25 0,-24 0,24-25,-49 25,49 0,25 0,-50 0,50 0,-50 0,26 0,-26 0,0 0,-24 25,24 0,1-25,-26 0,1 49,-25-24,49-25,25 0,-24 0,-1 0,25 0,1 0,-1 0,25 0,-25 0,0 0,25 0,0 25</inkml:trace>
  <inkml:trace contextRef="#ctx0" brushRef="#br0" timeOffset="41551.3766">4044 13171,'0'0,"0"0,24 0,1 0,-25 0,25 0,-25 0,50 0,-1 0,-24 0,25 0,-1 0,-24 0,-25 0,50 0,-50 0,24 0,-24 0,25 0,0 0,-25 0,25 0,0 0,-1 0,51 0,-1 0,1 0,24 0,-25 0,-24 0,0 0,-26 0,26 0,-50 0,25 0,0 0,-25 0,24 0,-24 0,25 0,-25 0,50 0,-25 0,-1 0,1 0,-25 0,25 0,0 0,-25 0,25 0,-1 0,1 0,0 0,-25 0,50 0,-50 0,24 0,26 0,-50 0,25 0,0 0,-25 0,24 0,1 0,0 0,-25 0,25 0,-25 0,25 0,-25 0,24 0,1 0,0 0,-25 0,25 0,0 0,-1 0,-24 0,25 0,0 0,-25 0,25 0,-25 0,25 0,-25 0,24 0,1 0,-25 0,25 0,-25 0,25 0,0 0,-25 0,25 0,-25 0,24 0,-24 0,25 0</inkml:trace>
  <inkml:trace contextRef="#ctx0" brushRef="#br0" timeOffset="59576.4076">12403 11906,'0'0,"24"0,1 50,0-50,0 49,25-24,-26 25,26-25,-50-1,25 1,0-25,-1 25,-24 0,0-25,25 25,-25-25,25 0,0 25,-25-50,0-25,25 0,-1-49,1 25,0 24,49-49,-49 25,50-50,-51 99,1-25,-25 1,0 49,25-25,0-25,0 25,-1-24,1 24,0 0,-25-24,25-1,0 25</inkml:trace>
  <inkml:trace contextRef="#ctx0" brushRef="#br0" timeOffset="62296.5632">20167 7962,'0'25,"74"0,-49 0,0 24,-1-49,26 25,0 25,-1-1,-49-24,25 0,-25 0,25-25,-25 0,25 0,-25 25,24-25,1 0,25-50,-25-24,-1-1,1-24,0 0,0-1,0-48,24 24,-49 74,50-49,-25 49,-25 1,0 24,25 25,-25-25,24 25,-24 0,25-25,-25 25,0-49,0-1,25 25,-25 0,0 25,0-49,0 49,0-25</inkml:trace>
  <inkml:trace contextRef="#ctx0" brushRef="#br0" timeOffset="68456.9155">16669 5755,'0'0,"25"0,-25 49,25-49,0 25,-1-25,-24 25,25-25,-25 0,50 25,-50-25,25 0,-1 49,1-49,0 25,0-25,-25 25,25 0,-25-25,24 0,-24 25,25-25,-25 24,25 1,-25-25,25 25,0 0,-25 0,49-1,-49 1,50-25,-50 25,49 0,-49 24,25-49,-25 0,0 0,25 0,0 25,0-25,-1 25,1 0,-25-25,25 0,-25 0,25 25,-25-25,25 0,-25 24,0-24,0 25,24-25,-24 25,25-25,0 50,0-26,0-24,-25 25,24-25,-24 25,25-25,-25 25,25-25,0 0,-25 25,25-25,-25 24,0-24,25 0,-25 25,24-25,-24 0,0 25,25 0,-25-25,25 25,-25-25,0 24,25 1,0 0,-1 0,1 0,-25-25,0 25,25-25,-25 24,0-24,25 25,0-25,-25 25,0-25,24 25,-24-25,25 25,-25-1,25-24,0 50,-25-50,25 0,-1 25,1-25,0 25,-25-1,25 1,-25 0,25-25,-25 25,24-25,-24 25,0-1,25-24,-25 25,25 0,0 0,-25-25,25 25,-25-25,24 24,-24 1,0-25,25 25,0-25,-25 50,25-50,-25 0,0 24,25-24,-1 0,-24 25,25 0,-25-25,25 25,-25-25,25 0,0 25,-25-1,0-24,24 0,-24 25</inkml:trace>
  <inkml:trace contextRef="#ctx0" brushRef="#br0" timeOffset="79057.5218">10617 14784,'0'0,"0"0,25 0,74 0,25 0,0 0,0 0,124 0,-50 0,75 0,-149 0,50 0,-50 0,-99 0,-1 0,-24 0,25 0,0 0,0 24,0-24,-1 0,26 25,25-25,-26 0,-24 0,0 0,49 0,-24 0,-25 0,-1 0,76 0,48 0,1 25,-25 0,50-25,-50 25,-50-25,-24 0,0 0,-26 0,26 0,-25 0,0 0,24 24,-24-24,25 0,49 25,-50 0,1-25,-25 0,24 0,1 0,-25 0,0 0,-1 0,1 0,0 0,-25 0,25 0,-25 0,25 0,0 0,-25 0,24 0,-24 0,0-25,25 25,0 0,0 0,-25-25,0 25,25-24,-1 24,-24 0,25 0,-25 0,25 0,-25 0,25 0,0 0,-1-25,-24 25,50 0,-50 0,25-25,-25 25,25 0,-25-25,24 25,-24-25,0 25,0-24,0-1,0 0,0 0,0 0,25 1,-25-1,0 25,0 0,0-25,25 25,0-74,-25 24,0-24,0 49,0 0,0 0,0 25,0-25,0 25,0-25,0 1,0 24,0-25,0 25,0-25,0 0,0 0,0 25,0-49,0 49,0-25,0-25,-25 26,25-1,0-25,0 50,-25-49,0 24,25 0,0-25,-24 50,24-24,0 24,-25-25,0 0,25 0,-25 0,0 1,25-1,0 0,-24 25,24-25,-25 25,25-25,-25 1,0-1,25 25,-25-25,1 0,-1 0,25 1,-25 24,0-50,25 50,-25 0,25-25,-24 25,-1 0,25-25,-25 25,0 0,0-24,0 24,1-25,-1 25,-25 0,50 0,-49 0,-1 0,25 0,-24-25,-1 25,-24 0,49 0,-25 0,1 0,24-25,0 25,-25 0,1 0,-100-25,75 25,-1 0,25 0,-24-25,24 1,1 24,-1-25,-24 25,-25 0,-1 0,-24 0,0 0,25 0,-25 0,25 0,24 0,26 0,-1-25,1 0,-1 25,0-25,1 25,-1 0,25 0,1 0,-26 0,0 0,-24 0,24 0,1 0,-26 0,26 0,-26 0,51 50,-26-50,25 25,-25 0,-49 24,50-24,-1 0,-24 0,-1 0,26-1,-1 1,0 0,1 0,49-25,-50 49,25-49,-24 50,-1-25,50 24,-49-49,49 25,-50 0,25 0,0-25,25 49,-24-49,-1 50,-25-25,50 24,-25-24,0 0,25 0,0-25,-24 25,24-1,0 1,0 0,0 25,0-1,0 1,0-1,0-24,0 50,0-75,24 49,-24-24,0-25,25 50,0-50,-25 49,50-49,-50 50,25-50,-1 25,1 24,0-24,0 0,24 0,1 0,-50-1,50 1,-1-25,-49 25,25-25,25 0,-26 25,1-25,50 0,-51 0,1 0,25 0,-50 0,25 0</inkml:trace>
  <inkml:trace contextRef="#ctx0" brushRef="#br0" timeOffset="84200.816">13469 14610,'0'0,"-25"0,1 0,24 25,-25-25,0 25,0-25,25 0,-25 0,-74 74,74-74,1 0,24 25,-50 0,50-25,0 24,-25-24,25 0,0 0,25 0,0 0,24 0,1 0,24 25,-49-25,74 25,-49 0,-25-25,0 0,0 0,-25 0,0 0,0 0,0 0,0-50,0 50,0-25,0 1,0-1,0 25,0 0,-25-25,0 0,0-24,0 24,0-25,25 25,0 25,0 0,0 0,0 0,0 0,0 25,-24 0,24-25,-25 0,0 25,-25 49,26-24,-26-25,50 24,0-24,25-25,49 0,25 50,26-1,48 26,-49-1,-49-24,73 24,-98-24,24-26,-74-24,0 0,-49-49,49 49,-50 0,25 0,25 0,-24 0,-1 0,0-25,0 25,25 0,-25-25,-49-24,24 24,1-25,-26 25,51 1,24 24,-25-25,25 25,0 0,-25-25,25 25,-25 0,25-25,0 0,0 25,-25 0,25 0,-49-49,24-1,0-49,25 74,0-24,0 24,0 0,0 0,0 0,0 25,0-49,0 24,0 50,-25 24,0 26,-49-50,49 24,-49-24,49-25,-49 0,49 0,25 0,0 25,0 0,0-1,0-24,74 25,75 0,0 25,-50-26,-24 1,-51-25,1 0</inkml:trace>
  <inkml:trace contextRef="#ctx0" brushRef="#br0" timeOffset="100872.7696">16322 7491,'0'0,"25"0,99 0,24 0,-48 0,123 0,-99 0,25 0,-25 0,-25-25,0 25,-49 0,-1 0,1 0,-25 0,0 0,0 0,-25 0,49 0,-49 0,25 0,25 0,-26 0,1 0,25 0,-25 0,-1 0,26 0,-50 0,25 0,24 0,-24 0,0 0,25 0,-26 0,1 0,25 0,-25 0,-1-25,1 25,25 0,-25 0,24 0,1 0,-25 0,24 0,1 0,-50 0,25 0,-25 0,49 0,-24 0,0 0,0 0,0 25,-1-25,-24 0,25 0,0 0,-25 0,50 0,-26 0,-24 0,50 0,-50 0,25 0,0 0,-1 0,-24 0,25 0,-25 0,25 0,-25 0,25 0</inkml:trace>
  <inkml:trace contextRef="#ctx0" brushRef="#br0" timeOffset="213368.204">13023 5730,'0'0,"0"0,0 25,0-1,0 26,0 0,25-1,-25 26,24-1,-24 1,0-1,0 0,0 1,0-1,0 1,0 24,0-25,0 25,0-24,0-1,0 26,0-1,0 0,0-25,0 26,0 48,0-73,0 74,0-25,0 49,0-24,0-50,0 1,0 24,0 0,0-50,0 50,0 0,0 0,0 25,0-50,0 25,0-49,0-26,0 26,-24-26,24 1,-25 24,25 1,0-1,-25 1,25 24,0-25,0 1,0-26,-25 1,25-1,0-24,0 50,-25-26,25 1,-24-1,24 1,0 0,0-1,0-24,0 25,0-1,0-24,0 25,0-26,0 1,0 0,0 25,0-50,0 25,0-1,0-24,0 25,0 25,0-50,24 49,-24-24,0 0,0 0,0-25,-24 0,-26-25,0 25,26 0,-1 0,-50 0,51 0,-26 0,25 0,-49 0,24 0,25 0,-24 0,-1 0,-49 0,24 0,51 0,-1 0,-25 0,-24 0,-1 0,1 0,24 0,1 0,-1 0,-24 0,24 0,1 0,-1 0,0 0,1 0,-51 0,26 0,24 0,-24 0,0 0,-26-25,26 25,-25 0,24 0,26-25,-1 1,25 24,1 0,-26-25,50 25,-25 0,25 0,-25-25,1 25,-26-50,25 26,0 24,0 0,25 0,-49 0,24 0,0-25,0 25,1 0,-1-25,25 25,-50-50,50 25,0 1,0-1,-25 25,25-25,0-25,0 26,0-26,0-24,25-1,-25 50,25-99,0 25,-25 0,25 0,-25 24,24-49,-24 75,25-1,-25 0,25 1,-25-50,25 49,-25 0,0-24,0-25,0-25,0 25,25-1,-25 26,24 0,-24-1,25 25,0-74,-25 50,25-25,-25-75,0 50,0 0,-25 0,25 25,0 49,0 1,0-26,0 1,-25-50,25 49,-25-24,25 25,-24-1,24-49,0 50,0 24,0 1,0-1,0-24,0-1,24-24,-24 49,0-24,25 24,-25-24,0 24,0 1,0-1,0 25,0 1,0-1,0-25,0 25,0 1,0-1,0 0,0-25,0 26,0-1,0-25,0 50,0-25,25 25,-25 0,50-49,-25 24,-1 25,26 0,0 0,-26-25,51 25,-75 0,49 0,1 0,24 0,1 0,-1 0,1 0,-26 0,1 0,-25 0,49 0,-24 0,24 0,1 0,-1 0,25 0,-24 0,-1 0,-24 0,24-25,-24 25,-1 0,1 0,-1-25,1 25,0 0,24 0,25 0,-24-24,-1 24,1-25,-26 25,-24 0,0 0,-25 0</inkml:trace>
  <inkml:trace contextRef="#ctx0" brushRef="#br0" timeOffset="215280.3133">16694 5755,'0'0,"0"0,0 0,-25 24,0 1,25-25,0 25,0 25,0-1,0 1,0-25,0 49,0-49,0 0,0 24,0-49,0 50,0-25,0 49,0 1,-25-1,1-24,24-1,-25 1,25-25,0-1,0-24,0 75,0-26,0-24,0 50,0-50,0-1,0 1,0-25,0 25,0 0,0-25,0 25,0-1,0 1,0 0,0 25,0-26,0 26,0-25,0 24,0-24,0-25,0 50,0-50,25 25,-25-25,24 0,-24 24,25-24,-25 0,50 0,0 0,-26 0,26 0,0 0,-1 0,-24 0,0 25,-25-25,49 0,-24 0,0 0,0 0,-25 0,49-25,26 1,-50 24,-1 0,1 0,0 0,-25 0,50 0,-26 0,1 0,0 0,25 0,-1 0,-24 0,25 0,-1 0,-24 0,0 0,0 0,49 0,1 0,-1 0,0 0,-24 0,-25 0,24 0,-24 0,0 0,0 0,-25-25,25 25,24 0,26 0,-51 0,26 0,-25 0,0 0,-1 0,-24 0,25 0,0 0,-25 0,25 0,-25 0,25 0,-25 0,0-25,0 0,0 25,0-25,0 25,24-24,-24 24,0-50</inkml:trace>
  <inkml:trace contextRef="#ctx0" brushRef="#br0" timeOffset="218377.4905">19745 5730,'0'0,"0"25,0-1,0 1,0 25,0-25,0 0,25-1,-25 1,0 0,0 25,0-26,0 1,0 0,0 25,0-1,0-49,0 25,0 0,0 0,0-1,0 1,24-25,-24 25,0-25,0 50,0-50,25 49,-25-24,0-25,0 50,0-26,0 1,0 0,0-25,0 50,0-50,0 24,0 26,0-50,0 25,0 0,0-1,0-24,0 25,0 0,0 0,0-25,0 25,0 0,0-25,0 24,0 51,0-50,0-1,0 1,0 25,0-25,0-1,0 1,0 0,0 0,0 0,0-1,0 1,0-25,0 25,0-25,0 0,0-25,0 25,25-25,-25 1,0 24,0-25,25 25,0-25,-25 25,25 0,-1 0,1 0,-25 0,25 0,74-25,-49 25,-25 0,-1 0,26 0,-25 0,0 0,24 0,-49 0,25 0,25 0,-26 0,51 0,-50 0,49 0,-49 0,24 0,-24-25,0 25,0 0,0 0,-1 0,1 0,25 0,-25 0,0 0,24 0,-49 0,25 0,0 0,0 0,-1 0,1 0,0 0,0 0,0 0,24 0,-49 0,25 0,-25 0,25 0,-25 0,49 0,-24 0,25 0,-25 0,24 0,-24 0,0 0,-25 0,25 0,-25 0,24 0,-24-24,0-1,50-25,-25 50,-25-25,0 25,0-24,25-1,-25-25,0 50,24-25,-24-24,0 49,0-50,0 25,0 25,0-49,0 24,0-50,0 26,0 24,0-25,0 1,0-1,-24-74,24 99,0 1,0-1,0 0,0 0,0-24,0-26,0 50,-25-24,0-1,25-24,0 24,-25-24,25 24,-25 0,1-49,24 50,0 24,0 0,0 25,0 0,-25 0,25 0,-50 0,50 0,-25 0,1 0,-26 0,25 0,0 0,1 0,-51 25,50-25,-24 25,24-25,-25 0,-123 49,98-49,1 0,-25 25,49-25,0 25,26-25,-26 25,0-1,26-24,24 0,-25 25,-99 0,49-25,26 0,-1 25,1-25,-1 0,-24 25,24-25,25 0,25 0,0 0,0 0</inkml:trace>
  <inkml:trace contextRef="#ctx0" brushRef="#br0" timeOffset="221409.6639">10542 15156,'0'0,"0"0,25 0,124 0,124 0,-50 24,0-24,50 25,-99-25,-25 0,-50 0,-25 0,1 0,-1 0,0 0,26 0,73 0,26 0,-26 0,51 0,-51 0,-49 0,25 0,-74 0,-26 0,26 0,-51 0,51 0,24 0,0 50,50-25,0-1,-25 1,25-25,-75 25,-24-25,24 0,1 0,-75 25,49-25,-24 0,0 0,24 0,-24 0,-25 0,0 0,0-25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11:24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6003,'0'25,"0"49,25 0,0 1,-25-1,0-24,25-1,-25 51,0-51,25-24,-25 0,0 49,0-24,0-1,0-24,0 0,0-25,0 50,0-25,0-1,0 26,0 0,0-1,0-24,0 25,0-26,0-24</inkml:trace>
  <inkml:trace contextRef="#ctx0" brushRef="#br0" timeOffset="848.0485">5904 6499,'25'0,"-1"49,-24 26,25-26,-25-24,25 25,-25-25,0-1,0 1,0 0,0 50,0-26,0 26,0-1,0-24,0-50,0 24</inkml:trace>
  <inkml:trace contextRef="#ctx0" brushRef="#br0" timeOffset="1584.0906">7442 6276,'0'24,"0"26,0-25,0 24,0-49,0 25,0 25,0-1,-25 1,25 0,-25 49,25-25,-25 26,25-51,-24 26,-1-26,25 1,0-25,0-1,0-24,0 25,0-25,0 25</inkml:trace>
  <inkml:trace contextRef="#ctx0" brushRef="#br0" timeOffset="2817.1611">9873 6201,'0'0,"0"50,0-1,24 51,-24-51,0 26,0-26,0 26,0-51,0 26,0 0,0-1,0-24,0 25,0-25,0 49,0-49,0 0,0 24,0-24,25 0,-25 24,0-49,0 0,0 25</inkml:trace>
  <inkml:trace contextRef="#ctx0" brushRef="#br0" timeOffset="18512.0588">14040 9947,'-25'24,"25"-24,-25 0,0 0,1 0,-1 25,-50 0,51 0,-1 0,-25-25,25 25,1 24,-51-49,75 25,-49 0,49-25,-25 49,0-49,0 25,25 0,-25 0,0 49,1-49,-26 25,25 24,-24-49,24 24,0 26,0-50,0 49,1-24,-1 123,25-74,0-49,0 25,0-1,0-49,0 24,0 1,25 0,-1 49,1-25,50 25,-26 25,26-24,-26-1,1 25,-25-74,-25-26,25 26,-1 24,76 26,24 98,24-24,-24-1,25 1,-25-50,0 0,0-25,-24-24,-100-75,49 0,-24 24,49 1,50 0,-24-25,98 50,-24-50,-26 49,76 1,-100-50,25 49,24-49,-24 25,-50 0,75-25,-25 25,24 0,75-1,-124-24,50 25,74-25,-124 0,25 0,49-25,-24 1,74-26,-74 50,24-25,50 25,-49 0,-1 0,50 0,-74 0,-50 0,25 0,-50 0,50 0,-25-25,74 1,-74-26,50 50,-25-50,-25 26,24-51,-73 26,49-26,-50 26,1-26,49-49,-50 50,25 49,25-50,-24 26,24-26,49 26,-24 24,-74 0,24-24,-25-1,-49 25,74-99,-24 50,-51-25,51 24,-26-24,26 0,-50 24,24 1,-24 24,-25-24,0-1,0-24,0 0,0 0,-25-50,-24 75,24-1,-25 1,50 49,-49-25,24-24,0 49,0-25,-24 1,24-1,-25 25,-74-123,75 98,-1 0,-74-24,74 24,-74 1,75-1,-51 1,-24 49,50-50,-50 0,74 26,1-1,-50-25,-1 1,1 24,0-50,-50 50,25 1,-25-26,50 25,0 0,-50 1,0-1,-25 25,-24-25,-50 25,124 0,-124-25,99 25,0 0,-24 0,24 0,50 0,-75 0,75 0,24 0,-49 0,0 0,50 0,-25 0,24 0,1 0,-25 0,-1 0,26 0,0 0,-1 0,26 0,-1 0,25 0,-49 0,-26 0,26 0,-75 0,50 0,-25 0,-50 0,26 0,24 0,-1 0,26 0,0 0,-75 0,26 0,48 0,-73 0,74 0,24 0,1 0,24 0,-24 0,24 0,25 0,0 0,-24 0,49 0,-25 25,-49-25,49 25,0-25,-25 25,50-25,-24 0,-1 24,25-24,-25 0,25 25,0-25,-25 0,0 25,1-25,24 25,-50 0,-49 24,74-24,-49 0,-26 0,51 0,-26-25,-24 24,0-24,24 25,1-25,74 0,-50 0,50 0,-24 0,-1 0,0 0,25 0,-25-25,25 1,0 24,-25-50,25 50,0 0,50 0,-50 0</inkml:trace>
  <inkml:trace contextRef="#ctx0" brushRef="#br0" timeOffset="20945.198">21804 9996,'0'0,"0"-25,49 1,-24-26,0 0,0 1,-1-1,26 25,-25 1,25-26,-1 0,-24 26,25-1,-1-25,26 1,-26-26,1 26,49-1,-49 0,74-24,24 0,1 49,-49 0,-26 0,-24 25,-1 0,-24 0,0-25,-25 0,25 25,-1 0,1 0,-25 0,25 0,0 0,0 0,-25 0,24 0,-24 0,25 0,0 25,-25 0,0-25,0 124,0-49,0-26,0-24,0 25,-25-50,25 24,-25-24,25 0,-49 0,24 0,-25 0,-24 0,0 0,24-49,50 49,-50-25,50 0,-24 0,-1-24,25 49,0-50,0 25,0-24,25-26,-1 26,-24-1,25-24,25 49,-25-25,-1 1,1 24,0-50,0 51,0-1,-1 0,26 0,-50 25,25-25,0 25,-1 0,-24 0,25 0,-25 0,0 0,25 0,0 0,-25 25,49 0,-49 0,25 24,-25-24,0 0,0-25,0 25,0-25,-25-50,-24 1,24-26,25 75,0-25,0 1,0 24,0-25,0 0,0 0,0 0,25 1,0-26,-25 25,24 0,26-24,-25 24,0 25,-25-25,0 0,24 25,1-24,50-1,-26 0,-24 0,25 25,-26-25,1 25,25 0,-50 0,25 0,0 0,-1 0,1 25,-25-25,25 0,-25 25,0-25,25 50,-25-1,0-49,0 50,0-25,0-1,0-24,0 0,0 25,-25-25,0 0,-24-25,24-24,-50-26,50 26,1-1,24 25,0 0,0-49,24 49,1-24,25-1,0 0,-26 1,51-1,-50 25,-1 25,1-24,0-1,0 25,0 0,24 0,26 0,-51 0,1 25,-25-25</inkml:trace>
  <inkml:trace contextRef="#ctx0" brushRef="#br0" timeOffset="27119.5511">1563 13171,'25'-25,"74"1,25-1,-49 25,73-25,-48 25,48-25,26 25,-75 0,75 0,-1-25,-48 25,23 0,-123 0,0 0,-25 0,50 0,-26 0,26 0,0 0,24 0,25 0,-24 0,24 0,-25 0,50 0,-24 0,48 0,26 0,-50 0,74 0,-49 0,25 0,0 0,-50 0,24 0,-24 0,0 0,-49 0,74 0,-75 0,50 0,-49 0,24 0,50 0,-75 0,25 0,-24 0,-1 25,50 0,-50 0,26-25,-1 49,199-49,-125 0,1 0,24 0,-74 0,50 0,-25 0,-50 0,-25 0,1 0,24 0,25 0,-25 0,50 0,0 0,-25 0,0 0,25 0,-25 0,-75 0,75 0,-74 0,-25 0,24 0,1 0,24 0,1 0,24 0,100 0,-1 0,25 25,-24-25,74 25,-100 0,26-25,-51 0,-73 0,24 0,-25 0,26 0,-26 0,1 0,-26 0,26 0,-51 0,1 0,0 0,-25 0,0-25,25 0,-25 25,0-25,0 25,0-24,0-1,0 0,25-25,-25 26,0-1,0 0,0-25,0 1,0-26,0 1,0 49,0-24,0-1,0 25,0-24,0 24,0 0,0 25,0-25,0 0,0 1,24-51,-24 50,0 1,0-26,25 0,-25-24,0 49,0-25,0-24,0 49,0-49,0 24,0 25,0-49,0 24,0 1,0-1,0 1,0 24,25-25,-25 25,0 1,25-1,0-25,-25 25,0 1,0-51,0 25,24 26,1-26,-25-24,0 74,0-50,0 0,0 26,0-1,0 0,0-25,0 50,0-49,0-1,0 50,0-25,0 1,0-1,0 0,0 25,0-50,-25 50,25-24,0-51,0 50,0 1,-24-26,24 50,-25-50,25 26,0 24,0-50,0 50,0-25,0 25,0-49,0 49,0-25,0 25,-25 0,-49-25,24 25,-24 0,24 0,0 0,1 0,49-25,-25 25,0 0,0 0,0 0,-24-25,-1 25,-24 0,-1 0,1 0,-25 0,0 0,49 0,-49 0,0 0,-1 0,-24 0,50 0,-25 0,-25 0,0 0,0 0,24 0,-48 0,73 0,-49 0,25 0,0 0,-1 0,51 0,-26 0,1 0,0 0,-26 0,1 0,-25 0,-74 0,74 0,-50 0,-49 0,99 0,-25 0,-25 0,50 0,-25 0,-24 0,49 0,-25 0,-25 0,75 0,-25 0,-25 0,50 0,-75 0,75 0,-50 0,25 0,-24 0,48 0,-73 0,24 0,25 0,-50 0,50-25,0 25,-25 0,50-24,0 24,-50 0,75 0,-1 0,-24 0,49 0,-24 0,24 0,1 0,24 0,-49 0,24 0,-99 0,50 0,-50 0,-49 24,49-24,-25 25,-24-25,99 0,-50 0,49 0,26 0,24 0,-49 0,25 25,-50-25,0 25,25-25,-25 0,49 0,-24 0,49 0,1 0,-1 0,-24 0,-1 0,26 0,24 0,0 0,25 0,0 0,0 50,0 24,25 25,-25-49,0-1,0 1,0 0,0-1,0 1,0-25,0-1,0 26,0 24,0-24,0 24,0 26,0-26,-25 25,0 25,25-49,0-26,0 1,0 24,0-74,0 25,0 50,0-51,0 26,0-25,-25 49,25-24,0 74,0-99,0-1,0-24,0 50,0 0,0-26,0 26,0 0,0-1,0 26,0-50,0 24,0 1,0-25,0-1,25-24,-25 50,0-50,0 25,0 0,0-1,0 1,0 0,0 0,0 0,0-1,0 26,0-50,0 25,0 0,0-1,0 1,0 25,0-25,0-1,0 1,0 0,0-25,0 25,0-25,25 25,-25-25,0 24,0 1,0-25,0 25,0 0,0 0,0-25,0 25,0-25,0 24,0-24,0 25,25-25,0 0,-25-25,24 25,1 0,0 0,-25-24,25 24,-25 0,25 0,-1 0,-24 0,25 0,-25-25,25 25</inkml:trace>
  <inkml:trace contextRef="#ctx0" brushRef="#br0" timeOffset="29312.6766">4440 8781,'0'25,"-49"24,49 1,-50 74,25-50,-24 50,24-49,0-1,25-24,0 24,-25 25,25-99,0 25,-24 0</inkml:trace>
  <inkml:trace contextRef="#ctx0" brushRef="#br0" timeOffset="29944.7127">4440 8756,'25'0,"0"0,-25 0,25 25,24 24,1 26,-25-1,0 1,-1-26,-24 1,0 24,0-49,0-25,0 25,0 0,0-25,0 25,0-25,0 24,0 1,0 0,0 0,0 0,0-1,0 1,0-25,0 25,0 25,0-50</inkml:trace>
  <inkml:trace contextRef="#ctx0" brushRef="#br0" timeOffset="30503.7447">4217 9004,'0'0,"0"0,0 0,25 0,0 0,-25 0,25 0,24 0,1 0,-1 0,-24 0,50 25,-1 0,25-25,-24 25,-26-25,1 24,-1-24,-49 0,0 0,0 0</inkml:trace>
  <inkml:trace contextRef="#ctx0" brushRef="#br0" timeOffset="30969.7713">5160 9079,'25'0,"-25"0,24-25,-24 25,25 0,99 0,-74 0,24 0,-24 0,-25 0,-25 0,24 0</inkml:trace>
  <inkml:trace contextRef="#ctx0" brushRef="#br0" timeOffset="31471.8">5333 9203,'0'0,"0"0,0 0,25 0,50 0,-26 0,-24 0,0 0,0 0,-1 0</inkml:trace>
  <inkml:trace contextRef="#ctx0" brushRef="#br0" timeOffset="32423.8545">6152 8905,'0'0,"0"0,0 25,0-1,0-24,0 25,0 0,0 0,0 0,0 0,0-1,0 1,0-25,0 50,0-50,0 25,0-25,0 24,0 1,25-25,0 25,-1 25,1-26,0 1,0 0,0-25,-1 0,-24 0,25 0,-25 0,50 0,-25 0,-1-50,26 50,-50-49,25 49,0-50,-25 50,24-25,-24-24,25 24,-25 0,0-24,0 24,0 0,0 0,0 0</inkml:trace>
  <inkml:trace contextRef="#ctx0" brushRef="#br0" timeOffset="33088.8925">7020 8905,'0'0,"0"0,50 0,-1 25,-24-25,25 0,-50 24,25 1,-25-25,24 0,-24 0,50 0,-50 0,25 0,-25 0</inkml:trace>
  <inkml:trace contextRef="#ctx0" brushRef="#br0" timeOffset="33919.9401">7020 9079,'25'24,"-25"-24,25 25,-1 0,1-25,-25 0,25 25,0 0,0-25,-25 0,0 24,0-24,0 25,-25 0,-25-25,50 25,-25-25,25 0,0 25,-24-1,-1-24,25 0,0 25,-25-25,25 0,-25 0,25 0,75 0,-26 0,26 0,-26 0,-24 0,0 0,-25 0,25 0</inkml:trace>
  <inkml:trace contextRef="#ctx0" brushRef="#br0" timeOffset="34895.9959">7640 9004,'0'0,"0"0,0 25,0 0,25 24,-25-49,25 50,-25-25,0 0,0 24,0-49,0 25,0-25,25 25,-25 0,24-1,-24-24,0 25,0-25,0 0,0 25,25-25,-25 0,25-25,-25 25,25-49,0-1,-25 25,24-24,-24 24,25 0,-25-25,0 50,25 0,-25-24,25 24,-25-25,25 0,-25 0</inkml:trace>
  <inkml:trace contextRef="#ctx0" brushRef="#br0" timeOffset="35528.0321">8062 8806,'25'0,"-1"24,-24-24,50 0,-25 0,0 0,0 0,-25 0,24 0,1 0,-25 0,25 0</inkml:trace>
  <inkml:trace contextRef="#ctx0" brushRef="#br0" timeOffset="36040.0613">8260 8830,'0'25,"0"0,0 25,0-26,0-24,0 25,0 0,0-25,0 25,0-25,0 25,0 0,0-1,0-24</inkml:trace>
  <inkml:trace contextRef="#ctx0" brushRef="#br0" timeOffset="50320.8782">7690 2555,'0'0,"0"0,49 0,51 0,-26 0,25 0,0 0,-24 0,24 0,50 0,-25 0,0 0,0 0,25 0,-50 0,-25 0,-49 0,25 0,24 0,-74 0,50 0,0 0,-1 0,1 0,24 0,-24 0,-1 0,1 0,-50 0,25 0,-25 0,25 0,-1 0,-24 0,25 0,-25 0,25 0,0 0,0 0,-1 0,1 0,0 0,-25 0,25 0,0 0,-25 0,24 0,1 0,0-25,25 25,-26 0,-24 0,50 0,-50 0,25 0,-25 0,25 0,-1 0,-24 0,25 0,-25 0,25 0,0 0,-25 0,25-25,-25 25</inkml:trace>
  <inkml:trace contextRef="#ctx0" brushRef="#br0" timeOffset="58479.3448">6077 7739,'0'0,"0"50,0-26,0-24,0 25,0 0,0 0,0 0,0-1,0 26,0-50,0 50,0-25,0-1,0 1,0-25,0 50,0-25,-24-1,24 1,0-25,0 25</inkml:trace>
  <inkml:trace contextRef="#ctx0" brushRef="#br0" timeOffset="59751.4175">6003 7838,'0'-25,"25"1,-25 24,49-50,-49 50,25-50,0 50,-25-24,25 24,-25-25,0 25,0 25,0 24,0-49,0 25,0 0,0 0,0-25,0 24,0 1,25-25,-25 25,0-25,25 0,-25 25</inkml:trace>
  <inkml:trace contextRef="#ctx0" brushRef="#br0" timeOffset="61312.5068">5929 8186,'0'0,"0"24,0 1,0 0,0 0,0-25,24 0,-24 0,50 25,24 24,-24 50,0-74,-50 25,0-50,0 0,0 0,0-25,0 25,0-25,0 25,0-25,0 1,0-1,0 25,0-25,0 25,0 0,0 0,25 0,-1 0,1-25,-25 25,25-25,0 25,-25-24,25 24,-1-25,26-25</inkml:trace>
  <inkml:trace contextRef="#ctx0" brushRef="#br0" timeOffset="74056.2357">6648 9079,'0'-25,"0"0,0 0,0 25,0-25,0 25,0-25</inkml:trace>
  <inkml:trace contextRef="#ctx0" brushRef="#br0" timeOffset="76168.3565">5631 13915,'0'0,"0"25,0-25,0 25,0 0,25 24,-25-49,0 25,0-25,0 25,0 0,0-25,0 25,0-25,0 49,0-49,0 25,0 0,0 0,0-1,0-24,0 25,25 0,-25 0,0-25,24 25,-24 0,25-1,-25 1,25 0,0-25,-25 0,74 25,-49-25,0 0,-25 0,49 0,-24 0,0-25,0 25,-25-25,49 0,-49 1,25 24,0-50,0 25,0-25,-25 50,0-24,25-1,-25 0,0 25,0-25,0-24,0 24,0 0,0 25,0-25,0 25,0-49,0 24,0 25,0-25,0 0</inkml:trace>
  <inkml:trace contextRef="#ctx0" brushRef="#br0" timeOffset="77071.4082">6152 13742,'0'0,"25"0,-25 0,25 0,-25 0,24 0,1 0,-25 0,50 0,-1 0,-24 0,25 0,-25 0,-1 0,-24-25,25 25,0 0,25-25,-50 25,0 0</inkml:trace>
  <inkml:trace contextRef="#ctx0" brushRef="#br0" timeOffset="77631.4402">6425 13767,'0'24,"0"-24,0 25,0-25,0 25,0-25,0 50,0-50,0 24,0 1,0 0,0 0,0 0</inkml:trace>
  <inkml:trace contextRef="#ctx0" brushRef="#br0" timeOffset="78663.4993">6574 14015,'0'0,"0"0,0 24,0-24,0 25,0 0,0 25,0-26,0 1,0 0,0-25,0 25,0-25,0 25,24-1,-24-24,0 0,50 25,-50-25,25 0,0 25,-25 0,24-25,-24 0,0 25,25-25,-25 25,75-1,-51-24,51 0,-50 0,-1 0,-24 0,0 0,25-24,0-26,0 50,-25-50,0 1,0 24,0-25,0 1,0-1,0 50,0-25,0 25,0-25,0 1,0 24,0-25,0 25</inkml:trace>
  <inkml:trace contextRef="#ctx0" brushRef="#br0" timeOffset="79391.5409">7665 14238,'0'0,"25"0,24 0,-49 0,50 0,0 25,-26-25,-24 0,25 0,0 0,0 0,-25 0,25 0,-25 0</inkml:trace>
  <inkml:trace contextRef="#ctx0" brushRef="#br0" timeOffset="80495.604">7690 14436,'0'0,"0"0,25 0,-25 0,24 0,51 0,-26 0,-24 0,0 0,0 0,0 0,-25 0,24 0,1 0,25 0,-25 0,-25 0,0 0,0 0</inkml:trace>
  <inkml:trace contextRef="#ctx0" brushRef="#br0" timeOffset="81031.6347">8260 14139,'25'0,"0"0,25 0,-1 0,1 0,-1 0,26 0,-26 0,-49 0,50 0,-50 0,25 0,-25 0,49 0,-49 0,25 0,-25 0,-25 0</inkml:trace>
  <inkml:trace contextRef="#ctx0" brushRef="#br0" timeOffset="81887.6837">8310 14263,'0'24,"0"1,0-25,0 25,0-25,0 50,0-50,0 25,0 24,0-24,0 25,0-26,0 51,0-26,-25-24,25 0,-25 25,25-26,-24-24,24 25,0 0,0 0,0-25,24 0,-24 0,25 0,-25 0,50 0,-25-25,-1 25,1 0,-25 0,50 0,-50 0,25 0,-25 0,24 0,1 0,-25 0,25 0,-25 0,25 0,-25-25,0 0,0 25,-25-24</inkml:trace>
  <inkml:trace contextRef="#ctx0" brushRef="#br0" timeOffset="82488.718">8360 14560,'0'0,"24"0,1 0,-25 0,50 0,-25 0,24 0,-24 0,-25 0,25 0,-25 0,0 0,0 25</inkml:trace>
  <inkml:trace contextRef="#ctx0" brushRef="#br0" timeOffset="90456.1738">5507 15056,'0'0,"50"0,98 0,1 25,-25-25,25 0,-25 0,25 0,-50 0,-49 0,49 0,0 0,-24 0,-26 0,26 0,-26 0,50 25,-49-25,25 0,-26 0,-49 0,50 0,24-25,-24 25,-25 0,24 0,-24 0,0 0,24 0,-24 0,-25 0,50 0,-25 0,49 0,-24 0,24 25,0-25,-24 0,24 0,26 0,-51 0,1 0,0 0,-1 0,-24 0,25 0,24 0,-49 0,24 0,-24 0,25 0,-1 0,-24 0,0 0,0 0,0 0,-1 0,-24 0,50 0,-50 25,50-25,-26 0,1 25,25-25,-50 0,25 0,-1 0,1 0,-25 0</inkml:trace>
  <inkml:trace contextRef="#ctx0" brushRef="#br0" timeOffset="91977.2608">8682 9227,'0'0,"25"25,-25 25,25-25,-25-1,24 1,-24 0,0 0,25 0,-25-1,25 26,-25-50,0 25,0 0,0-25,0 0,0 24,0-24,25 0,0 0,-1-24,26-1,-25 0,49 0,1-24,-26 24,1-25,-1 50,-24-49,0 24,-25 25,25-25,-25 25,25 0,0-25,-1 0,-24 25,75-74,-26 24,-24 26,0 24,-25-25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13:34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13395 6474,'0'0,"0"0,25 0,74 0,-25 0,-24 0,49 0,-24 0,-26 0,1 0,-1 0,-49 0,50 0,-50 0,25 0,-25 0,25 0,-1 0,1 0,0 25,0-25,24 25,-24-25,0 0,25 0,-50 0,49 0,-24 0,-25 0,50 0,-26 0,1 0,50 0,-26 0,-24 0,0 0,25 0,-26 0,1 0,0 0,0 0,0 0,24 0,-24 0,0 0,24 0,-24 0,0 0,0 0,24 0,-49 0,25 0,0 0,-25 0,25 0,-25 0,25 0,-25 0,49 0,-24 0,0 0,0 0,-25 0,49 0,-49 0,25 0,-25 0,25 0,0 0,-25 0,49 0,-24 0,0 0,0 0,-25 0,24 0,-24 0,25 0,-25 0,25 0,25 0,-25 0,24 0,1 0,-50 0,25-25,-1 25,-24 0,25 0,-25 0,25 0,0 0,-25 0,25 0,-25 0,24 0,-24 0,25 0,0 0,25 0,-50 0,24 0,1-25,0 25,25 0,-50 0,49-25,-49 25,50-25,-1 25,-49-24,25-1,0 25,0 0,-25-25,25 25,-25-25,0 0,24 25,1-24,-25-1,0 0,25 0,-25 0,25-24,-25 24,0 0,0 25,0-25,0 1,0-1,0 25,0-25,0 0,0 0,0 1,0-26,0 25,0 0,0-24,0 24,-25-25,0 25,25 1,0-1,-25 0,25 0,-49 0,49-24,-25 24,0 0,0 0,25 1,-49-1,24 0,0 25,0-25,25 25,-49 0,49 0,-25-25,25 25,-25 0,0-24,1 24,-26 0,25 0,0 0,-49 0,49 0,-24 0,-26 0,26 0,-26 0,25 0,-24 0,24 0,-24 0,49 0,-49-25,24 25,25 0,-49-25,0 25,-1 0,-123 0,123 0,1 0,-25 0,49 0,-24 0,49 0,0 0,-25 0,26 0,-1 0,0 0,0 0,0 0,-24 0,24 0,-25 0,-24 0,24 0,-24 0,-25 0,49 0,-24 25,24-25,-24 0,24 0,-24 0,24 25,25-25,-24 24,24-24,0 0,0 0,25 0,-25 25,25 0,-24-25,-1 0,25 25,0-25,-25 25,0-1,0-24,25 25,-24 0,-1 0,0 0,25-1,0-24,-25 50,25-50,0 25,0 0,0-1,0-24,0 25,0 0,0 0,0 0,25-25,-25 49,25-49,0 50,-25-50,0 25,0-25,0 25,24-25,-24 49,0-49,25 50,0-25,-25-1,0 1,25 0,-25 0,25-25,-25 25,0-1,24 1,-24-25,25 25,0 0,-25 0,25-25,-25 24,25 1,24 50,-24-75,-25 0,0 24,25-24,0 0,-25 0,24 0,-24 0,25 0,0 0,0 0,0 0</inkml:trace>
  <inkml:trace contextRef="#ctx0" brushRef="#br0" timeOffset="3864.2211">20588 6325,'25'0,"49"0,26 0,-1 0,-25 0,-24 0,24 0,-24 0,-25 0,0 0,-1 0,-24 0,50 0,-50 0,25 0,-25 0,25 0,-1 0,1 0,-25 0,0 0,-25 0,-24 0,-26 0,51 0,-51 0,26 0,24 0,-50 0,75 0,-24 0,-26 0,50 0,50 0,24 0,-24 0,-1 0,1 0,-1 0,-24 0,0 0,-25 0,25 0,-25 0,25 0,-1 0,-24 0,25 0,-25 0</inkml:trace>
  <inkml:trace contextRef="#ctx0" brushRef="#br0" timeOffset="17400.9953">19224 9079,'0'0,"-50"0,26 0,-26 0,0 0,-24 0,24 0,26 0,-26 0,0 0,1 0,-1 0,25 0,25 0,50 0,-1 0,1 0,0 0,24 0,1 0,-1 0,-24 0,-26 0,51 0,-26 0,-49 0,25 0,-25 0,-25 0,1 0,-26 0,-24 0,49 0,-50 0,1 0,49 0,0 0,1 0,24 0</inkml:trace>
  <inkml:trace contextRef="#ctx0" brushRef="#br0" timeOffset="24105.3788">12328 10468,'0'0,"-49"-25,24 0,0 0,25 25,0 0,-25 0,25-25,-49 1,49-1,-25-25,0 1,25 24,-25-50,25 26,-25 24,25 0,0 25,0-50,0 26,0-1,0 0,0 0,0 0,0 25,0 0,0-24,0 24,0-25,0 0,25 25,0-25,0 0,24-24,-24 24,0 0,49 0,-49 1,25-1,-1 0,-24 25,25 0,0 0,-26-25,1 25,25 0,-25 0,-1 0,1 0,0 0,0 0,0 0,-25 0,49 0,-24 0,0 0,0 0,-1 0,1 0,0 0,25 25,-50-25,24 25,1-25,0 25,-25-25,25 24,-25 1,25 0,-1-25,-24 50,0-50,25 49,-25-49,0 25,0 25,0-26,0 100,0-99,0 0,0 0,0 0,0 0,0-1,0-24,0 0,-25 25,1 0,-1-25,25 0,-25 25,0-25,0 25,1-1,-1-24,25 25,-50 0,50-25,-25 0,25 0,-99 50,50-50,24 0,0 49,-49-49,49 25,0-25,0 25,25-25,-25 0,1 0,-26 0,25 0,25 0,-25 0,0 0,1 0,24 0,-25 0</inkml:trace>
  <inkml:trace contextRef="#ctx0" brushRef="#br0" timeOffset="28680.6405">9848 11460,'0'0,"0"25,0-25,0 24,0 1,0 0,0-25,0 25,0 0,0-25,0 49,0-24,0 49,0 1,0-75,0 25,0-25,0 0,0-25,0 0,25 0,-25 25,0-49,0 49,0-25,0 0,24 0,-24 0,0 1,25 24,-25-25,0 25,25-25,0 0,-25 25,25 0,-1 0,1 0,-25 0,50 25,-50-25,0 0,25 25,-25-25,24 0,1 0,-25 0,0 25,0-1,0-24,0 25,0 25,0-50,0 25,0-1,0-24,0 25,0-25,0 50,25-50,-25 25,0-1,0 1,0-25,0 25</inkml:trace>
  <inkml:trace contextRef="#ctx0" brushRef="#br0" timeOffset="30984.7723">15082 11385,'0'0,"0"0,0 25,0 0,0 0,0-25,0 49,0-24,0 0,0 0,0 0,0-1,0-24,0 25,0-25,24 25,1 0,-25 0,0 24,0-49,0 50,0-25,0-1,0-24,0 0,0-24,0 24,0-25,0 25,0-25,0 0,0 25,0-25,0-24,0 49,0-50,0 25,0 1,25-1,-25 0,0 0,25 0,-25 1,0 24,25 0,-25 0,24 24,-24-24,25 0,0 25,-25 0,50 0,-50 24,24-49,-24 50,0-25,0 0,0-1,0-24,0 50,0-25,25-25,-25 25,0-1,0-24,0 25,25 25,-25-50,0-25,25 0,-25-24,25 49,-25-25,0 25,0-50,24 50,-24-49,0 24,0 0,0 0,0 25,25 0,0 0,-25 0,25 0,-25 0,25 0,-25 0,24 0,1 0,-25 0,25 0,-25 25,50-25,-50 25,25-25,-25 0,0 25,24-25,1 24,-25 1,0 0,0 0,0 0,0-1,0 1,0 0</inkml:trace>
  <inkml:trace contextRef="#ctx0" brushRef="#br0" timeOffset="39689.2701">16371 7813,'-24'0,"24"0,-50 0,25 0,-24 0,24 0,0 0,0 0,25 0,-25 0,1 0,24 0,-25 0,25 0,-25 0,0 25,25 0,-25-25,25 0,-24 25,24-25,-50 25,25-1,0-24,-24 0,24 25,0-25,-24 25,49-25,-25 0,25 0,-25 0,25 25,-25 0,25-25,0 0,0 25,-25-25,25 0,-49 0,49 24,-25 1,0-25,25 0,0 25,-25 0,25-25,0 25,0-1,0-24,0 25,0-25,0 25,0 0,0 0,0-25,0 49,0 1,0-1,0-24,0 25,25-1,-25-49,25 50,-25-50,0 25,0-25,25 25,-25 24,0-24,24 25,1-50,-25 49,25-49,-25 25,25 0,-25-25,25 25,-25-25,49 49,-24-24,0-25,-25 25,0-25,50 0,-50 25,24-25,1 25,0-1,0 1,24 0,-24 0,0-25,0 25,0-25,-1 24,1-24,0 0,0 25,-25-25,49 25,1-25,-50 0,50 25,-1-25,1 25,-25-1,49-24,-24 25,24-25,-24 0,-1 0,26 25,-26 0,1-25,0 25,-26-25,26 0,-25 0,24 0,1 0,-50 0,50 0,-1 0,1 0,-1 0,-24 0,25 0,-25 0,24 0,-24 0,25 0,-1 0,-24 0,0 0,49 0,-49 0,0 0,25 0,-1 0,-24 0,49 0,-24 0,24 0,-49 0,25 0,-1 0,-24 0,50 0,-51 0,1 0,25 0,-25 0,-1-25,26 25,-25 0,24-25,26 0,-26 0,-24 25,25 0,0 0,-26 0,26-24,-25 24,-25 0,49-25,-49 25,50-25,-25 25,-25 0,49-25,-49 25,25 0,0 0,-25 0,25-25,-25 25,25 0,-25 0,49-24,-49-1,25 25,-25-25,25 25,0-25,-25 0,24-24,-24 24,0 0,25 25,-25-25,0 25,0-25,0 25,0-24,0-1,0 25,0-25,0 0,-25 0,25 25,-24-49,-1 24,25 25,-25-50,25 50,0-24,-25-1,0 0,25 25,-24-25,24 0,0 25,-25-24,0-1,25 0,0 25,-50-25,50 0,0 1,-24 24,24-25,-50 0,50 0,-25 25,25-25,-25 25,1-49,-1 49,25-25,-25 25,0-25,0 0,25 1,-24-1,-1 25,25-25,-25 25,25 0,-25-25,0 25,0-25,1 1,-1 24,0 0,0-25,25 0,-25 25,-49-25,74 0,-25 25,25 0,-25 0,1-25,-26 25,25-24,0 24,25 0,-24-25,-51 25,50 0,1-25,-51 25,50-25,-49 0,24 25,1 0,-1-24,25-1,-24 25,-1-25,50 25,-49 0,-1 0,0 0,-24 0,24 0,-49-25,49 25,1 0,24 0,-49-25,24 25,0 0,26 0,-1 0,-25-24,25 24,1 0,-26 0,50 0,-50 0,50 24,-24-24,24 0,-25 0,25 0,-50 0,50 0,-49 0,24 0,0 0,0 0,0 0,0 25,-24-25,24 0,0 0,25 0,-25 0,-24 0,24 0,-25 25,1-25,24 0,0 0,25 0,-25 0,25 0,-24 0,24 0,-50 0,50 0,-25 25,0-25,25 0</inkml:trace>
  <inkml:trace contextRef="#ctx0" brushRef="#br0" timeOffset="48142.7537">16148 9079,'-25'0,"50"0,50 0,-26 0,26 0,-1 0,25 0,-24 0,-51 0,51 0,-25 0,-26 0,51 0,-50 0,-1 0,26 0,-50 0,25 0,0 0,-1 0,26 0,-25 0,24 0,1 0,0 0,49 0,-50 0,-24 0,25 0,-25 0,24 0,-24 0,0 0,49 0,-24 0,-25 0,49 0,-24 0,-1 0,-24 0,0 0,0 24,0-24,-1 0,1 0,0 0,49 0,-49 0,25 0,-1 0,1 0,0 25,-50-25,49 0,-49 0,25 0,0 0,49 0,-24 0,-1 0,1 25,-25-25,0 0,-1 0,1 0,0 0,-25 25,25-25,-25 0,50 0,-50 0,24 0,51 0,-75 0,25 0,-1 0,1 0</inkml:trace>
  <inkml:trace contextRef="#ctx0" brushRef="#br0" timeOffset="51798.9628">16173 9153,'0'0,"0"0,74 0,-24 0,24 0,1 0,-26 0,26 0,-1 0,26 0,-76 0,76 0,24 0,-75 0,26 0,-1 0,-24 0,-26 0,1 0,0 0,-25 0,25 0,0 0,-1 0,26 0,-25-25,24 25,-24 0,0 0,0 0,-25 0,25 0,24 0,-24 0,0 0,25-25,-50 25,49 0,-49 0,25 0,0 0,0 0,-1 0,26 0,-25 0,24 0,1 0,0 0,-26 0,51 0,-50 0,-1 0,1 0,0 0,0 0,24 0,1 0,-25 0,0 0,49 0,-49 0,24 0,-24 0,0 0,0 0,0 0,-1 0,1 0,-25 0,50 0,-50 0,25 0,0 0,-1 0,-24 0,25 0,-25 0,25 0,-25 0,25 0,0 0,-25 0,24 0,-24 0,25 0,0 0,-25 0,25 0,-25 0,25 0,-25 0,24 0,1 0</inkml:trace>
  <inkml:trace contextRef="#ctx0" brushRef="#br0" timeOffset="62624.582">4490 14784,'0'0,"25"0,0 0,-1 0,26 0,-25 0,24 0,1 0,49 0,-24 0,-26 24,1-24,0 0,24 0,-24 0,-1 0,-24 0,0 0,0 0,-1 0,26 0,0 0,-26 0,1 0,149 0,-100 0,-49 0,0 0,24 0,-24 0,0 0,0 0,0 0,-1 0,51 0,-50 0,24 0,1 0,0 0,-50 0,24 0,1 0,0 0,0 0,0 0,-1 0,26 0,-50 0,50 0,-1 0,-49 0,25 0,0 0,24 25,-24-25,50 25,-51-25,1 0,25 0,-1 0,1 0,-25 0,24 0,1 0,-50 0,50 0,-26 0,1 0,25 25,-25-25,0 0,24 0,-24 0,25 0,-26 0,26 0,-25 0,0 0,24 0,-49 0,25 0,-25 0,25 0,0 0,-25 0,24 0,1 0,0 0,-25 0,25 0,49 0,-24 0,24 0,1 0,-26 0,1 0,-1 0,-24 0,0 0</inkml:trace>
  <inkml:trace contextRef="#ctx0" brushRef="#br0" timeOffset="65329.7367">9897 14734,'0'0,"0"0,0 0,50 0,-50 0,25 0,0 0,-1 0,1 0,-25 0,50 0,-25 0,-1 0,100 0,-49 0,-25 0,49 0,0 0,-49 0,24 0,0 0,-24 0,49 0,-24 0,-51 0,76 0,48 0,-48 0,73 0,-73 0,48 0,-73 0,-26 0,26 0,-26 0,1 0,24 0,1 0,-1 0,50 25,-24-25,24 25,0-1,0-24,-25 0,0 0,-49 0,-1 0,26 0,-26 25,50-25,26 50,-26-50,-25 0,1 0,-26 0,1 0,-1 0</inkml:trace>
  <inkml:trace contextRef="#ctx0" brushRef="#br0" timeOffset="68320.9078">18108 8905,'-25'0,"0"-25,-24 25,49 0,-25 0,25 0,-25 0,0-50,-24 26,-1-26,25 50,-24-50,49 50,-25-24,0 24,25-25,0 0,-25 25,25 0,0 0,0-25,-25 25,25-25,0 1,0-1,0 25,0-25,0 0,0 0,0-24,0 49,0-50,0 25,0 25,0-24,25-1,-25 25,25-25,-25 25,25-50,0 50,-1-24,-24 24,50-25,-50 0,25 25,-25 0,49 0,26 0,-50 0,49 0,-49 0,49-25,1 25,-26 0,-24 0,0 0,0 0,-1 0,26 0,-25 0,-25 0,25 0,-1 0,-24 0,25 0,-25 25,50-25,-25 25,-1-25,1 25,-25-25,50 24,-25 1,-1-25,-24 0,25 0,-25 25,0 25,0-26,0 1,0 25,0-1,0-24,0 0,0 49,0-49,0 0,0 0,0 24,0-49,0 50,0-25,0-25,0 25,0-1,0-24,0 25,-25-25,25 25,0-25,-24 0,-1 25,25-25,-25 0,25 25,-25-25,0 0,1 0,-1 24,0-24,0 0,-24 0,24 0,0 0,25 0,-25 0,0 0,25 0,-24 0,24 0,-50 0,25 0,0 0,1 0,24 0,-25 0,25 0,-25 0,0 0,0 0,1 0,-1 0,0 0,0 0,0 0,25 0</inkml:trace>
  <inkml:trace contextRef="#ctx0" brushRef="#br0" timeOffset="71240.0747">16619 12898,'25'0,"-25"25,0-25,0 25,25-25,0 50,-25-26,0 1,0-25,0 25,0 0,0 0,0-1,0-24,0 0,0 0,-50 0,25 0,1 0,-1 0,25 0,-25 0,25 0,-25 0,25 0,0 0,0-24,0-1,0 0,0-25,0 26,0-26,25 0,-25 50,0-24,0-1,25 25,0 0,-1 0,51 0,-50 0,-25 0,49 25,-24-1</inkml:trace>
  <inkml:trace contextRef="#ctx0" brushRef="#br0" timeOffset="71848.1095">16967 13097,'0'25,"0"-1,0 26,0 25,0-51,0-24,0 25,0-25,0 0,25 0</inkml:trace>
  <inkml:trace contextRef="#ctx0" brushRef="#br0" timeOffset="72672.1567">17463 13543,'0'25,"0"25,0-25,0 24,0 26,0-51,-25 1,25 0,0 0,-25 0,25-25,-25 0,1 0,-1-25,25 0,-25 25,25-50,0 50,25-24,0-26,-1 0,1 26,-25-51,50 75,-50 0,49-49,-49 49,50 0,24-25,-74 25,25 0,-25 0,25 0,-25 25,0-25,50 24,-50-24,0 25,25-25</inkml:trace>
  <inkml:trace contextRef="#ctx0" brushRef="#br0" timeOffset="73464.202">17686 13965,'0'0,"25"0,0 0,-25 0,25 0,-25 25,0 0,0-1,0 1,0-25,0 25,0-25,0 0,-25 0,0 0,-25 0,50 0,-25 25,25 0,25-1,-25-24,25 0,-25 0,25 0,-25 0,25 0,0 0,-25 25,24-25,-24 0,25 0</inkml:trace>
  <inkml:trace contextRef="#ctx0" brushRef="#br0" timeOffset="73849.224">18232 14312</inkml:trace>
  <inkml:trace contextRef="#ctx0" brushRef="#br0" timeOffset="74128.2399">18554 14759,'0'0,"25"0,0 0</inkml:trace>
  <inkml:trace contextRef="#ctx0" brushRef="#br0" timeOffset="74368.2537">18951 14957,'0'25</inkml:trace>
  <inkml:trace contextRef="#ctx0" brushRef="#br0" timeOffset="75376.3113">16148 12874,'0'24,"0"1,-49 25,24-1,0 51,0-1,0-49,1 24,-26 50,25-74,0 24,25 0,0-24,0 0,0-1,0-24,0 25,0-26,0 1,0 25,0-25,0-1,0 51,0-26,0 1,0 24,0-24,25 0,0-1,-25 1,0-25,25 24,0 1,-25-25,0 24,49 1,-24 0,49-26,-49 26,0-50,25 25,-1 0</inkml:trace>
  <inkml:trace contextRef="#ctx0" brushRef="#br0" timeOffset="76360.3676">19720 13022,'25'0,"-25"0,25 0,24 50,-24 0,0-26,25 51,-50-50,24 24,1 26,-25-1,25-24,0 24,0 25,-25 1,24 24,-24-75,0 26,0-26,0 1,0-25,0-1,0 1,0 25,0-50,-24 49,24 1,-25 0,0-25,0 49,0 25,1-74,24-25,-25 25,0-25,0 49,0-49,0 50,1-50,24 25,-25 0,0-1,25-24,-25 25,0-25,-24 50,-1-25,50-1,-25-24,1 25,24-25,0 0</inkml:trace>
  <inkml:trace contextRef="#ctx0" brushRef="#br0" timeOffset="77324.4227">15826 13370,'-25'0,"0"0,25 0,-25 0,1 0,-1 0,25 0,-25 0,0 0,25 0,-25 0,0 0,1 25,-26-25,25 24,-24 1,-1-25,25 25,0 0,25-25,-24 0,-1 25,0-25,25 24,-25 1,0-25,25 0,-24 25,24-25,-25 0,25 25,-25 0,0-25,25 24,0-24,-25 0,25 25</inkml:trace>
  <inkml:trace contextRef="#ctx0" brushRef="#br0" timeOffset="78144.4697">14982 13519,'0'0,"0"0,0 24,0 51,0-26,0 26,0-1,0 1,0 24,0-50,0-24,0-25,0 0,25 0,25 0,49-49,-49 49,-26-25,26 25,0 0,-50-25,0 25,24 0,-24 0,0-25,25 25,-25 0</inkml:trace>
  <inkml:trace contextRef="#ctx0" brushRef="#br0" timeOffset="86825.9662">4465 14784,'0'0,"25"0,0 0,0 0,74 0,0 0,0 0,25 0,0 0,-24 0,-1 0,-25 0,1 0,-1 0,-24 0,-1 24,1-24,-1 25,-24-25,25 0,-1 0,-24 0,-25 0,25 0,0 0,24 0,1 0,0 0,24 0,25 0,50 0,-99 0,24 0,-24 0,-1 0,1 0,-25 0,0 0,24 0,-24 0,0 0,74 0,-25 0,1 0,-1 0,-24 25,-25-25,49 25,1 0,-26-25,26 0,-26 0,1 0,24 0,-24 0,-25 0,-1 0,26 0,-25 0,0 0,24 0,1 0,-1 0,-24 0,25 0,-1 0,-24 0,0 0,25 0,-50 0,49 0,-24 0,25 0,-1 0,1 0,24 0,-49 0,0 0,25 0,-50 0,24 0,1 0,0 0,-25 0,0 0,0 0,0-25,0 25,0-50,0 50,0-25,0 1,0-1,-25 25,25-25,0 0,0 0,-25 1,25-1,0 25,0-25,0 25,0-50,0 50,0-24,0 24,0-50,0 25,0 0,0 25,-24-24,24 24,-25-50,25-25,0 51,0-1,0 0,0 25,0-25,0 0,0 1,0-1,0 0,0-25,0 1,0 24,-25-49,25 49,0 0,-25-25,25 50,0-24,0-1,0 0,0-25,-25 26,1-1,24-50,0 51,0 24,-50-25,-24 25,49-25,-25 25,1 0,-1 0,25-25,-49 25,24 0,-24 0,24 0,0 0,26 0,-26 0,-24 0,24 0,25 0,0 0,-49-25,49 25,0 0,25 0,-24-24,24 24,-50 0,-49 0,49 0,-24 0,-1 0,-24 0,25 0,-26 0,1 0,0 0,0 0,0 0,-25 0,0 0,-25 0,0 0,50 0,-75 0,100 0,-1 0,1 0,-1 0,26 0,-1 0,1 0,-1 0,0 0,-24 0,49 0,0 0,0 0,25 0,-49 0,24 0,0 0,25 0,-25 0,-24 0,-26 0,-24 24,25-24,24 25,25-25,1 0,24 0,-25 0,0 0,25 0,-25 25,0-25,1 0,-26 25,25-25,0 0,-49 0,0 25,24-25,-25 24,26 1,49-25,0 25,0 0,25 0,-25-1,0 1,0 25,24-25,1-1,-25 26,0 0,25-1,0 1,-25-25,0-1,0 26,0-25,25 0,-25 49,25-49,-25 0,0 24,0-49,0 25,0 0,0 0,0-25,24 25,-24 24,25-49,-25 50,0-50,0 25,0-1,25-24,-25 50,0-50,0 50,0-26,25 1,0 25,-25-50,0 0,24 0,1 0,0 0,-25 0,50 0,-26 25,51-1,-26-24,26 0,-1 0,-24 0,-25 0,24 0,-24 0,-25 0,25 0,0 0,-25 0</inkml:trace>
  <inkml:trace contextRef="#ctx0" brushRef="#br0" timeOffset="91264.2201">4440 16495,'25'0,"0"0,74 0,25 0,50 0,-50 0,99 0,-74 0,0 0,24 0,-98 0,24 0,-25 0,1 0,-26 25,1 0,0-25,49 25,0-25,25 0,25 0,-25 0,50 0,-1 0,-24 0,-25 0,-25 0,1 24,-51-24,26 0,-26 25,-24-25,49 0,50 0,25 0,99 0,-49 0,49 0,-75 0,51 0,-175 25,-24-25</inkml:trace>
  <inkml:trace contextRef="#ctx0" brushRef="#br0" timeOffset="117816.7388">9203 11137,'0'0,"-25"25,-49 25,-1 24,-24 1,25-1,-26 25,51-49,-26-25,26 24,24-24,-49 25,24 24,25-74,-24 50,49-50,-50 49,25-24,-24 25,-1-26,-25 51,1 24,0 0,-26 50,51-99,-26 49,26-74,-1 49,25-49,1 0,24-25,0 0,-25 49,-25-24,25 0,1 0,-26 24,50-49,-25 25,0-25,25 25,-24 0,-1 0,0 24,0 1,25-25,0-1,-25-24,25 25</inkml:trace>
  <inkml:trace contextRef="#ctx0" brushRef="#br0" timeOffset="118696.7891">7045 12948,'0'0,"25"50,-25-26,0 1,0 0,0 0,24 0,1-1,-25 1,0 0,0 0,0 49,0-49,0 0,0 0,0-25,0 25,0-1,0 1,25 0,0 25,-25-26,0 1,25-25,-25 25,25-25,24 0,-24-25,0 25,99-25,-50-24,1 24,24 0,-50 0,1 1,0 24,-1-25,-24 0,0 25,-25 0,0 0,0-25</inkml:trace>
  <inkml:trace contextRef="#ctx0" brushRef="#br0" timeOffset="119704.8468">4316 15131,'0'25,"0"-1,0-24,0 25,0-25,0 50,-24-25,24-1,-25 76,0-51,25 26,0-50,0-1,0 26,-25 0,25-26,0 51,0-75,0 25,0-1,-25 76,1-26,-26 25,50 0,-25-24,25-26,-25-24,25 25,0-50</inkml:trace>
  <inkml:trace contextRef="#ctx0" brushRef="#br0" timeOffset="122738.0203">4564 15255,'0'0,"25"0,0 0,0 0,0 0,-25 0,49 0,-24 0,0 0,24 25,1-1,0-24,-1 25,26-25,24 0,-49 25,49-25,-25 25,1-25,-26 25,-24-25,0 0,0 0,-1 0,26 0,0 0,24 0,0 0,26 0,-51 0,50 0,-49 0,0 0,-1 0,-24 0,0 0,25 0,-26 0,26 0,0 0,-26 0,26 25,24-1,-24-24,-25 0,0 25,-1-25,26 0,-25 0,24 0,1 0,-25 0,24 0,26 0,-26 0,-24 0,0 0,25 0,-1 0,26 0,-26 0,1 0,0 0,-1 0,26 0,-51 0,26 0,0 0,-50 0,49 0,-24 0,-25 0,50 25,-26-25,26 0,0 0,-26 0,1 0,0 0,0 0,0 0,-25 0,24 0,-24 0,75 0,-1 0,1 0,-26 0,75-25,-74 25,0 0,-1 0,-24 0,0 0,0 0,-1 0,-24 0,50 0,-25 0,0 0,24 0,-24 0,0-25,24 25,-24-24,0 24,0 0,-25 0,49 0,-49 0,25 0,-25 0,25 0,0 0,0 0,-25 0,24 0,1 0,-25 0,25 0,-25 24,0 51,0-1,0-24,0-1,0 1,0-25,0 0,0-1,0 1,0-25,0 25,0 0,0 0,0 24,0-24,0 25,0-26,0 1,0 0,0 0,0-25,0 25,0-25,0 49,0-49,0 25,0 0,0 24,0 1,0-25,0 0,0 24,0-24,0 0,0 0,0 0,0-1,0 26,0-50,0 50,-25-50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16:05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2332 10790,'0'0,"74"0,-49 0,25 0,24 0,-49 0,25 0,-1 0,1 0,-25 0,-1 0,1 0,25 0,-25 0,-1 0,-24 0,25 0,0 0,0 0,-25 0,25 0,24 0,-24 25,0-25,0 0,0 0,-1 0,1 0,0 0,25 0,-50 0,24 0,1 0,0 0,0 0,-25 0,49 0,-24 0,0 0,25 0,-50 0,24 0,26 0,-25 0,0 0,-25 0,24 0,-24 0,25 0,-25 0,25 0,0 0,-25 0,25 0,-25 0,24 0,1 0,0 0,-25 0,25 0,0 0,-1 0,1 0,0 0,-25 0,25 0,-25 0,50 0,-26 0,-24 0,50 0,-25 0,0 0,24 0,-49 0,25 0,49 0,-74 0,25 0,25 0,-50 0,49 0,-24 0,0 0,-25 0,25 0,-25 0,25 0,-25 0,24 0,1 0,-25 0,25 0,-25 0,25 0,0 0,-25 0,24 0,-24 0,25 0,0 0,0 0,-25 0,25 0,-25 0,24 0,1 0,-25 0,25 0,-25 0,25 0,-25 0,25 0,-1 0,-24 0,25 0,-25 0,25 0,0 0,-25 0,25 0,-25 0,25 0,-25 0,24 0,-24 25,25-25,0 0,-25 0,25 0,0 0,-25 0,24 0,-24 0,25 0,0 0,-25 0,25 0,-25 0,25 0,-25 0</inkml:trace>
  <inkml:trace contextRef="#ctx0" brushRef="#br0" timeOffset="4246.2429">8037 10840,'0'0,"25"0,0 0,-1 0,26 0,-50 0,25 0,0 0,-25 0,25 0,-25 0,24 0,-24 0,25 0,0 0,0 0,0 24,-1-24,-24 0,25 0,0 0,-25 0,25 0,0 0,-1 0,-24 0,25 0,-25 0,25 0,-25 0,25 0,0 0,-25 0,24 0,-24 0,25 0,0 0,-25 0,25 0,-25 0,25 0,-25 0,49 0,-24 0,0 0,-25 0,25 0,-25 0,24 0,1 0,-25 0,25 0,0 0,0 0,-1 0,1 0,0 0,25 0,-50 0,24 0,-24 0,25 0,0 0,-25 0,25 0,0 0,-1 0,-24 0,25 0,-25 0,25 0,-25 0,25 0,0 0,-25 0,25 0,24 0,1 0,-25 0,-1 0,1 0,0 0,25 0,-50 0,24 0,-24 0,50 0,-50 0,25 0,0 0,-1 0,1 0,0 0,0 0,0 0,24-24,-24 24,0 0,0-25,-1 0,1 25,-25-25,25 25,0 0,-25-25,25 1,-25 24,24 0,-24-25,25 25,0-50,-25 50,0-25,25 1,-25-1,25 0,-25 25,0-25,24 0,-24-24,0 24,0 0,0 0,0 1,0-1,0-25,0 25,0 1,0-26,-24 0,-1 1,25 24,-50 0,25-25,1 1,-1-1,-25 50,25-74,-24 49,24 0,-25-24,26 24,-26 0,0 0,1 0,24 1,-25-1,1 0,-1 25,1-25,-26 0,26 25,24 0,-25 0,-24 0,74 0,-50 0,0 0,26 0,-1 0,0 0,-149 0,75 25,25-25,-1 25,-24 0,74-25,-49 25,24-25,1 24,49-24,-50 25,25-25,1 0,-26 0,25 0,0 25,25-25,-25 25,-49 0,49-25,-24 49,-1-24,-24 0,49 0,0-1,0-24,25 0,0 25,-25-25,25 0,-24 25,24-25,0 25,-25 0,25 24,-25-24,25 0,0 25,0-26,-25 26,25-25,0 0,0-1,0 1,0-25,0 50,0-50,0 49,0-49,0 25,0-25,0 99,25-49,0 0,0-26,-1 1,-24-25,0 25,0-25,25 0,-25 25,0 0,25-1,0 1,-25 0,25 0,-1 0,1 24,25-24,-50 25,49-26,-24 26,0-50</inkml:trace>
  <inkml:trace contextRef="#ctx0" brushRef="#br0" timeOffset="5007.2864">12998 10914</inkml:trace>
  <inkml:trace contextRef="#ctx0" brushRef="#br0" timeOffset="6093.3486">14511 10790</inkml:trace>
  <inkml:trace contextRef="#ctx0" brushRef="#br0" timeOffset="11621.6648">11237 10889,'0'0,"0"0,0 0,25 0,74 0,-49 0,24 0,0 0,26 0,-51 0,-24 0,49 0,-24 0,0 0,-26 0,-24 0,25 0,0 0,25 0,24 0,-49 0,0 0,-1 0,1 0,0 0,0 0,0 0,-1 0,26 0,-25 0,24 0,26 0,-25 0,-26 0,1 0,25 0,-1 0,1 0,-25 0,0 0,-1 0,1 0,0 0,0 0,0 0,24 0,-24 0,0 0,24 0,1 0,-25 0,24 0,-24 0,0 0,0 0,0 0,74 0,-50 0,1 0,25 0,-26 0,-24 0,-25 0,25 0,0 0,-1 0,1 0,25 0,-1 0,51 0,-51 0,1 0,-1 0,-24 0,0 0,0 0,-25 0,25 0,-25 0,24 0,-24 0,25 0</inkml:trace>
  <inkml:trace contextRef="#ctx0" brushRef="#br0" timeOffset="21182.2116">13271 8582,'0'0,"-25"25,25 0,-25 0,25 0,-25-1,25 26,0-25,0-25,0 49,0-49,0 50,-24-25,24 0,0-25,0 24,0-24,0 25,0 0,0 25,0-25,24 24,1 1,-25-50,0 25,0-25,25 24</inkml:trace>
  <inkml:trace contextRef="#ctx0" brushRef="#br0" timeOffset="21854.25">14958 8657,'0'0,"24"49,26 1,-50-25,25 49,0-49,-1 25,-24-1,0-24,0 0,25 25,-25-26,0 1,0-25,0 25,0-25</inkml:trace>
  <inkml:trace contextRef="#ctx0" brushRef="#br0" timeOffset="22605.293">15280 8384,'0'0,"0"0,0 25,25-25,0 25,-1-1,-24-24,25 25,0 25,0-25,-25-1,0-24,25 25,-25-25,0 0,-25 25,0-25,25 0,-25 0,25 25,0 0,25-25,0 0,0 0,-25 0,49 0,-24 0,0 0,24 24,-49-24,50 0,0 25,-50-25,25 0</inkml:trace>
  <inkml:trace contextRef="#ctx0" brushRef="#br0" timeOffset="23239.3292">17091 8830,'0'0,"0"25,0-25,0 50,0-25,-25-1,25 26,0-25,0 0,0 24,0 1,0-50,25 0,-25 25,25 0,-25-25,49 0,-24 0,49 0,-49 0,0 0,25 0</inkml:trace>
  <inkml:trace contextRef="#ctx0" brushRef="#br0" timeOffset="23845.3639">19348 9079,'0'0,"25"0,-25 24,25 1,-1 0,-24 25,0-26,25 26,-25 0,0-50,0 49,0-49,0 25,0-25,0 25</inkml:trace>
  <inkml:trace contextRef="#ctx0" brushRef="#br0" timeOffset="24597.4069">19745 8806,'49'0,"-24"24,0-24,0 0,0 25,-25-25,0 25,25-25,-25 25,0 24,0-49,0 50,0-50,0 25,0-25,0 50,-25-50,0 24,0-24,25 0,-50 0,50 0,-24 0,24 0,-25 0,25 0,25 0,-1 0,1 0,25 0,-25 0,0 0,-1 0,-24 0,50 0,-50 0,25 0,0 0,-1 25,-24-25</inkml:trace>
  <inkml:trace contextRef="#ctx0" brushRef="#br0" timeOffset="25021.4312">20861 9128,'0'0</inkml:trace>
  <inkml:trace contextRef="#ctx0" brushRef="#br0" timeOffset="25254.4445">21184 9178,'0'0,"0"25,0-25,24 24</inkml:trace>
  <inkml:trace contextRef="#ctx0" brushRef="#br0" timeOffset="25501.4586">21605 9277</inkml:trace>
  <inkml:trace contextRef="#ctx0" brushRef="#br0" timeOffset="25822.477">22002 9277</inkml:trace>
  <inkml:trace contextRef="#ctx0" brushRef="#br0" timeOffset="27037.5465">16123 9103,'0'0,"75"0,-26 25,26 0,-1 0,1 0,-26-1,1-24,-25 0,-1 0,1 0,-25 0,0 0</inkml:trace>
  <inkml:trace contextRef="#ctx0" brushRef="#br0" timeOffset="27541.5753">16396 8880,'0'0,"0"25,0 0,0 49,0-74,0 50,0-25,0 24,0 1,0-25,0-1,25 1,-25 25,0-50,0 25,0-1,0 1</inkml:trace>
  <inkml:trace contextRef="#ctx0" brushRef="#br0" timeOffset="32126.8376">13172 11088,'0'0,"-25"0,0 24,25 1,-25-25,0 25,25 0,-24-25,-1 0,25 25,0-25,0 25,-25-25,25 24,0 1,0-25,0 25,-25-25,0 0,25 25,0 0,0-25,0 24,0-24,-24 25,24-25,0 25,0-25,0 0,49 0,1 0,-1 0,-24 0,25 0,-25 0,24 0,1 0,-25 0,-1 0,-24 0,0 0,0-25,0 0,-24-24,24-26,0 51,-25-26,0 0,25 1,0 49,-25-25,25 0,-25 0,25 25,0-25,0 25</inkml:trace>
  <inkml:trace contextRef="#ctx0" brushRef="#br0" timeOffset="35607.0366">13196 11063,'25'0,"-25"0,-25 0,25 0,-24 0,24 25,0-25,0 24,-25-24,25 25,-25-25,25 25,-25 0,25-25,0 25,0-25,-25 49,1-24,-1 50,0-51,0 1,25 0,0-25,0 25,-25-25,25 0,50 0,-50 0,50 0,-50 0,24 0,1 0,0 0,0 0,0 0,-1 0,1 0,0 0,-25 0,25 0,0 0,-1 0,26 0,-50 0,25 0,-25 0,0 0,0-25,0 25,0 0,0-25,0 0,-50-24,25-26,25 51,0-1,-24 25,24-25,0 25,0-25,0 0,0 25,-25-25,25 1,0-1,0-25,0 50,0-49,0 24,0 25,0-25,0 25,0 0,0 25,-25 0,25-1,-25-24,0 25,25 25,-49-25,24 49,0-49,25 0,-25-25,25 25,0-25,0 24,-24-24,24 25,0-25,0 0,-25 0,25 25,-25-25,25 0,-25 25,25-25,0 25,-25-1,25-24,0 25,-24 0,24-25,24 0,1 0,0 0,25 0,24 0,-49 0,24 0,26 0,-26 0,26 0,-50 0,-1 0,-24 0,50 0,-50-25,0 25,0-25,0 1,-25 24,25-25,-25 25,25-25,0 25,-24-25,24 0,-25 1,25 24,0-25,0 0,0 0,-25 25,25-25,0 0,0 25,-25-49,0 24,25 25,0-25,0 0</inkml:trace>
  <inkml:trace contextRef="#ctx0" brushRef="#br0" timeOffset="41590.3789">8781 11336,'0'0,"0"0,-25 25,1-1,-1 1,0 25,25-25,-50 24,50-24,-49 49,24 1,25-50,-25 24,25-24,-25 0,25-25,0 25,0-25,-24 24,24 1,0-25,-25 25,25-25</inkml:trace>
  <inkml:trace contextRef="#ctx0" brushRef="#br0" timeOffset="42367.4233">8781 11286,'0'0,"25"50,0-1,0 1,-1 0,1 24,0-24,-25-1,50 1,-26 24,-24-24,25-25,-25 24,0-49,0 25,25-25,-25 25,0 0,0 24,0 1,0-25,0-1,0 26,0-25,0 0,0-25,0 0,0 0,0-25,0 0,0 25</inkml:trace>
  <inkml:trace contextRef="#ctx0" brushRef="#br0" timeOffset="43101.4653">8632 11733,'0'0,"25"0,25 0,-50 0,25 0,-25 0,24 0,1 0,25 0,-1 0,-49 0,25 0,0 0,0 0</inkml:trace>
  <inkml:trace contextRef="#ctx0" brushRef="#br0" timeOffset="46157.6401">10195 14238,'25'25,"0"-25,-25 24,24 1,-24-25,0 0,25 25,0 0,0 0,0 24,-25-49,25 25,-1 0,-24 49,25-49,0 0,-25 0,0-25,25 25,-25-1,25 1,-1-25,-24 25,0 0,25-25,-25 25</inkml:trace>
  <inkml:trace contextRef="#ctx0" brushRef="#br0" timeOffset="46781.6758">10369 14486,'-25'0,"25"25,-25 0,0-1,0 1,1 0,24 25,-25-26,25 1,0-25</inkml:trace>
  <inkml:trace contextRef="#ctx0" brushRef="#br0" timeOffset="47389.7106">10790 14684,'0'25,"0"25,0-50,0 25,0-1,0 1,0-25</inkml:trace>
  <inkml:trace contextRef="#ctx0" brushRef="#br0" timeOffset="48286.7619">12552 14213,'0'0,"0"25,24-25,-24 25,0-1,0-24,0 0,25 25,0 0,25 25,-26-25,26-1,-50 26,25-25,0 0,-25-1,49 26,-24 0,0-1,-25-24,25 49,-1-49</inkml:trace>
  <inkml:trace contextRef="#ctx0" brushRef="#br0" timeOffset="48733.7874">12824 14610,'-49'50,"49"-26,-25 26,25 0,0-26,-25-24,25 25,0 0</inkml:trace>
  <inkml:trace contextRef="#ctx0" brushRef="#br0" timeOffset="49517.8323">13296 14734,'24'0,"-24"0,0 0,25 0,-25 0,0 25,0 0,0-25,0 24,0-24,0 0,0 25,-49 0,49 0,-50 0,50-1,-25-24,25 25,0-25,25 0,0 0,0 0,-1 0,1 0,0 0,0 0,0 0,-25 0,24 0,-24 0</inkml:trace>
  <inkml:trace contextRef="#ctx0" brushRef="#br0" timeOffset="50325.8785">15602 14238,'0'0,"0"25,50-1,-25 51,25-25,-1-1,-24 26,25-26,-50-24,24 25,-24-26,25 26,0-25,-25 24,0-49,25 50,-25-25,25 24,-25-24,0-25,0 25,0-25,0 0,0-25</inkml:trace>
  <inkml:trace contextRef="#ctx0" brushRef="#br0" timeOffset="50821.9069">15875 14684,'-24'0,"24"0,-25 0,25 0,0 25,-25 0,25 0,-25 24,25-49,-25 25,25 0,0 0,0-25,-24 25,24-25,0 24,0-24</inkml:trace>
  <inkml:trace contextRef="#ctx0" brushRef="#br0" timeOffset="51702.9573">16148 14883,'0'25,"25"-1,-25 1,0 25,0-50,0 49,0 1,0-25,0 0,0-25,0 24,0-24,0-24,25-26,0 50,-25-25,24 0,-24 1,25-1,-25 25,0 0,25-25,-25 25,25 0,0 0,-25 0,24 0,-24 0,25 0,0 25,-25 0,0-1,0-24,0 25,0-25</inkml:trace>
  <inkml:trace contextRef="#ctx0" brushRef="#br0" timeOffset="52349.9943">13965 14709,'0'0</inkml:trace>
  <inkml:trace contextRef="#ctx0" brushRef="#br0" timeOffset="52695.014">14412 14709</inkml:trace>
  <inkml:trace contextRef="#ctx0" brushRef="#br0" timeOffset="53015.0323">14809 14759</inkml:trace>
  <inkml:trace contextRef="#ctx0" brushRef="#br0" timeOffset="53334.0506">15057 14759</inkml:trace>
  <inkml:trace contextRef="#ctx0" brushRef="#br0" timeOffset="57877.3104">10369 15627,'0'0,"0"0,-50 50,25-50,-24 49,49-49,-50 50,50-50,-25 49,-24-49,49 25,0-25,0 25,0 0,0 24,0-49,24 25,26 0,-25-25,0 25,-1 0,-24-25,25 0,-25 0,0 24,0-24,0 25,0 0,0-25,0 25,0-25,0 49,0-49,0 50,0-25,0 24,0-49,25 50,-25-50,0 25,0-25,0 25,0 0,0-25,0 24,0-24,0 25,0-25,0 0,0 0</inkml:trace>
  <inkml:trace contextRef="#ctx0" brushRef="#br0" timeOffset="58357.3379">10642 16346,'24'0,"1"0,-25 0,25 0,-25 25,0-25,25 0,-25 25,0-25</inkml:trace>
  <inkml:trace contextRef="#ctx0" brushRef="#br0" timeOffset="58814.364">10666 16619,'0'0,"0"25,0 0,0 24,0-24,0-25,25 0,0-49,0 24</inkml:trace>
  <inkml:trace contextRef="#ctx0" brushRef="#br0" timeOffset="60237.4454">12849 15379,'0'25,"0"0,-25 49,1-24,-1-1,0 1,-25 24,26-49,-1 25,25-50,-25 24,0-24,25 0,0 25,-25-25,25 0</inkml:trace>
  <inkml:trace contextRef="#ctx0" brushRef="#br0" timeOffset="60821.4788">12477 15825,'0'0,"0"0,-25 50,25 0,0-50,0 24,0-24,0 0,0 0,0 0,25-49,25 49,-25 0,24-25,-24 25,0 0,0 0,-25 0,24 0</inkml:trace>
  <inkml:trace contextRef="#ctx0" brushRef="#br0" timeOffset="61582.5224">13196 15503,'25'0,"-25"0,50 25,-25 0,24 24,-24-24,25 49,-26-49,1 25,25 24,-50-49,50 0,-50 24,24-49,-24 25,25 0,-25-25,25 0,0 0,0 0,-25 0,24 0,-24 0</inkml:trace>
  <inkml:trace contextRef="#ctx0" brushRef="#br0" timeOffset="62181.5566">13469 16098,'0'0,"25"0,-25 0,25 0,0 0,24 0,-24 0,0 25,25 0,-50-25,24 0,-24 0,0 0,0 0,0-50,0 25,0 25,0-49,0 24,-24 0,24-24,0 49,0-50</inkml:trace>
  <inkml:trace contextRef="#ctx0" brushRef="#br0" timeOffset="63253.6179">12552 16297,'-25'0,"25"24,-25-24,25 25,-25 0,-25 0,26 0,-26 24,50-49,-25 25,25 0,0 0,0 0,25-1,25 1,-50-25,0 25,0-25,0 25,0 0,0-25,0 24,-25-24,25 25,-25 0,25-25,-25 25,25-25,0 25,0-1,0-24,25 0,-25 25,25-25,0 25,-25-25,0 50,0-50,0 24,0 1,0 0,0-25,0 25,0-25,0 25</inkml:trace>
  <inkml:trace contextRef="#ctx0" brushRef="#br0" timeOffset="64029.6623">12576 16991,'0'0,"0"0,25 25,0-25,-25 25,0-25,0 25,0-1,0-24,0 75,-25-26,0-24,25 0,0 0,0-25,25 0,50 0,-51 0,26 0,-25 0,0 0,-25 0</inkml:trace>
  <inkml:trace contextRef="#ctx0" brushRef="#br0" timeOffset="65037.72">14114 16495,'-25'0,"25"0,0 25,-24-25,24 0,-50 50,50-50,-50 49,50-24,-49 25,24-1,25-49,0 25,0 0,0-25,0 0,25 25,24-25,-24 24,0-24,-25 25,25-25,-25 25,25 0,-25 0,0-25,0 0,0 24,0 1,0-25,0 25,0-25,0 25,49 0,-49-25,25 24,0 1,-25 0,0 0,0 0,0-1,-25-24,25 0,-25 0,25 0,-25 0,25 25</inkml:trace>
  <inkml:trace contextRef="#ctx0" brushRef="#br0" timeOffset="65911.77">14313 17090,'0'0,"0"0,0 25,24 0,-24-25,25 25,0 0,-25-1,0 1,0-25,0 0,-25 25,-24-25,49 25,-25 0,25-25,0 24,0-24,0 0,0 0,49 0,-49 25,25-25,-25 0,0 0,0 25,0 0,0-25,0 25,0-25,0 0,0 24,0-24,0 0,-25 25,1-25,-1 25,0-25,0 0</inkml:trace>
  <inkml:trace contextRef="#ctx0" brushRef="#br0" timeOffset="91086.2099">12651 15106,'-25'-25,"0"0,0 1,25 24,-24-25,24 0,0 25,-25-25,25 25,0-25,0 1,0 24,-25-25,25 25,0-75,0 51,0 24,0-25,0 25,0-25,0 25,0-50,0 50,0-49,25 24,-25 0,25 0,-25 25,0 0,0-24,24 24,-24 0,0-25,25 25,-25-25,25 25,0 0,0-25,-25 0,24 25,1 0,-25-24,25 24,-25 0,25-25,0 25,-25 0,24 0,-24-25,25 25,-25 0,0 0,25 0,0 0,-25 0,25 0,-25 0,24-25,1 25,0 0,-25 0,50 0,-50 0,24 0,26 0,-25 0,0 0,-1 0,-24 0,25 0,0 0,-25 0,25 0,24 0,-49 0,25 0,0 25,0-25,-25 25,25-25,-25 25,24-25,-24 0,25 24,0-24,0 25,0 0,0-25,-25 25,24-25,-24 25,25-25,-25 24,25 1,0 0,-25-25,0 74,0-24,0-25,0 0,0-25,0 24,0 1,0 0,0 0,0-25,0 25,0-1,0 1,0-25,0 25,0 0,0-25,0 25,-50-25,25 24,1 1,24-25,-25 25,25-25,-25 0,0 0,-25 25,1 0,49-25,-50 0,50 0,-25 0,1 0,-1 0,0 0,25 0,-50 0,50 0,-49 0,-1 24,25-24,1 0,-1 25,25-25,-25 0,0 0,25 0,-25 0,25 0,-24 0,-1 0,25 0,-25 0,25 0,-25 0,25 0,-25 0,1 0,-1 0,25 0,-25 0,0 0,25 0,-25 0,25 0,-24 0,-1 0,25-25,0 25,-25-24,25 24,0 0,0-25</inkml:trace>
  <inkml:trace contextRef="#ctx0" brushRef="#br0" timeOffset="92061.2656">12229 17686,'0'0,"25"0,0 0,-1 0,26 0,-25 0,24 0,1 0,25 0,-51 0,1 0,-25 0,25 0,0 0,-25 0</inkml:trace>
  <inkml:trace contextRef="#ctx0" brushRef="#br0" timeOffset="93605.354">14040 17859,'25'0,"-25"0,24 0,26 0,-50 0,50 0,-26 0,1 0,-25 0,25 0,-25 0,25 0,-25 0,25 0,-1 0,1 0,-25 0,25 0,0 0,-25 0,25 0,-25 0,24 0,-24-24,25 24,0 0,-25 0,25 0</inkml:trace>
  <inkml:trace contextRef="#ctx0" brushRef="#br0" timeOffset="97452.574">8484 12179,'0'0,"0"0,0 0,24 0,1 0,-25 0,25 0,-25 0,99 0,-74 0,25 0,-26 0,1 0,0 0,25 0,24 0,-49 0,0 0,24 0,-49 0</inkml:trace>
  <inkml:trace contextRef="#ctx0" brushRef="#br0" timeOffset="105702.0458">12105 17785,'50'0,"-1"0,1 0,-1 0,1 25,-25-25,24 0,26 0,-25 0,-1 0,50 0,1 0,48 0,1 25,-25-25,50 24,-100-24,1 0,-1 0,-49 0,0 0,-25 0,25 0,-1 0,1 0,-25 0,25 0,-25 0,25 0,-25 0,49 0,-24 25,0-25,49 25,-49-25,0 0,25 0,-26 0,26 0,-25 0,24 0,-24 0,0 0,-25 0,25 0,24 0,-49 0,25 0,0 25,-25-25,25 0,-25 0,25 0,-1 0,26 0,0 0,-1 0,26 0,-26 0,-24 0,25 0,-1 0,-49 0,50 0,-50 0,25 0,-25 0,0-25,0 25,0-50,0 50,0-24,-25-26,0 25,25-24,0 49,0-25,0-25,-25 25,25 1,0 24,0 0,0-25,-24 0,24 0,0 25,0-50,0 50,0-49,0 24,-25 0,25-24,0-1,0 25,-25 0,25-24,0 24,-25-25,25 1,-25-1,25 1,0 24,-24 0,24 0,0 0,0 1,0 24,0-25,0 25,0-50,0-49,0 99,0-50,0 50,0-24,0 24,0-25,0 25,0-25,0 0,0 25,0-25,0 1,0-1,0 25,0-25,0 25,-25 0,0 0,0 0,0 0,25 0,-49 0,49 0,-25 0,-25 0,50 0,-49 0,49 0,-50 0,0 0,-24-25,24 25,-24 0,24 0,1 0,-26 0,26 0,24 0,-25 0,26 0,-26-25,-24 0,49 25,-50-24,26 24,24 0,0 0,-25 0,26 0,-26 0,25 0,0 0,-49 0,49 0,-24 0,-1 0,-24 0,24-25,-49 25,49-25,-24 0,-1 25,-49 0,50-25,-1 25,1 0,49 0,-24 0,24-24,0 24,0 0,25 0,-25 0,1 0,24 0,-25 0,0 0,0 0,0 0,25 0,-49 0,24 0,0 0,-24 0,49 0,-25-25,25 25,-25 0,0 0,25 0,0 0,0 25,0-25,0 49,0-24,0-25,0 50,0-26,0 1,25 99,-25-74,25 0,-25-26,25 51,-25-26,0-24,0 0,0 25,24-1,-24-24,25 49,0 1,-25-26,0 1,0 24,0-24,0-25,25 0,-25 24,0-24,25 0,-25 24,0-24,0 0,0 0,0 0,24 0,-24-25,0 24,0 1,0-25,0 25,0-25,0 50,0-26,0 1,0 0,0-25,25 0,25 0,-25 0,-1 0,26 0,-50 0,25 0,-25 0</inkml:trace>
  <inkml:trace contextRef="#ctx0" brushRef="#br0" timeOffset="110533.3222">10071 16892,'0'0,"99"0,-24 0,-26 0,26 0,-50 0,24 0,-24 0,0 0,0 0,-25 0</inkml:trace>
  <inkml:trace contextRef="#ctx0" brushRef="#br0" timeOffset="111549.3803">12303 17562,'0'0</inkml:trace>
  <inkml:trace contextRef="#ctx0" brushRef="#br0" timeOffset="113591.4971">3994 15106,'25'0,"-25"0,49 0,-49 0,25 0,0 0,0 0,24 0,-49 0,25 0,0 0,0 0,-25 0,25 0,-25 0,24 0,26 0</inkml:trace>
  <inkml:trace contextRef="#ctx0" brushRef="#br0" timeOffset="116814.6815">6474 15180,'0'0,"0"0,50 0,-50 0,25 0,0 0,-25 0,24 0,1 0,-25 0,25 0,0 0,0 0,-25 0,0 0,-25 0,0-24,0 24,0 0,1-25,-1 25,-25 0,25 0,1 0,-26 0,25 0,0 0,-24 0,24 0,-25 0,26 0,-1 0,-25 0,25 0,25 0,-25 0,25 0,-24 0,24 0,0 0,74 0,-24 0,24 0,25 0,-24 0,-1 0,-49 0,0 0,-25 0,25 0,-1 0,-24 0,25 0,0 0,0 0,0 0,-25 0,24 0,-24-25,0 25,0 0,0 0,-24 0,-1 0,25 0,-50-25,50 25,-99 0,25 0,49 0,0 0,-25 0,50 0,-49 0,49 0,-25 0,0 0,0 0,50 0,74 0,-49 0,0 0,-1 0,1 0,-50 0,25 0,-1 0,1 0,-25 0,25 0</inkml:trace>
  <inkml:trace contextRef="#ctx0" brushRef="#br0" timeOffset="130141.4437">3374 15106,'25'0,"-1"0,-24 0,50 0,-25 0,0 0,24 0,1 0,-25 0,-1 0,1 0,0 0,0 0,0 0,-1 0,1 0,0 0,0 0,24 0,-49 0,25 0,0 0,0 0,25 0,-50 0,49 0,1 0,-25 0,24 0,-24 0,25 0,-50 0,49 0,-49 0,25 0,-25 0,25 0,0 0,-1 0,1 0,0 0,-25 0,25 0,-25 0,25 0,-1 0,1 0,-25 0,25 0,0 25,0-25,-25 0,24 0,1 0,25 25,-1-25,-24 0,0 0,25 0,-26 0,-24 0,50 0,-25 0,0 0,0 0,-25 0,49 0,-49 0,50 24,-1-24,-49 0,25 0,0 0,25 0,-26 0,1 0,0 0,0 0,0 0,-25 0,49 0,-24 0,25 0,-26 0,1 0,25 25,-1-25,1 0,-25 0,0 0,24 0,-49 0,25 0,0 0,0 0,-1 0,1 0,0 0,0 0,0 0,-1 0,-24 0,25 0,0 0,-25 0,25 0,-25 0,25 0,-25 0,25 0,-1 0,-24 0,25 0,0 0,0 0,-25 0,25 0,-1 0,1 0,0 0,-25 0,25 0,0 0,-1 0,-24 0,25 0,0 0,-25 0,25 0,-25 0,25 0,-1 0,-24 0,25 0</inkml:trace>
  <inkml:trace contextRef="#ctx0" brushRef="#br0" timeOffset="138478.9206">3448 15156,'25'0,"74"0,-24 0,-1 0,25 0,0 0,1 0,49 0,-100 0,26 0,-1 0,0 0,-49 0,0 0,0 0,-25 0,25 0,-1 0,26 0,-25 0,0 0,49 0,-49 0,0 0,24 0,-24 0,0 0,-25 0,25 0,-25 0,49 0,-49 0,50 0,-25 0,24 0,-24 0,50 0,-51 0,-24 0,50 0,0 0,-26 0,1 0,0 0,25 0,-26 0,1 0,25 0,-50 0,49 0,-49 0,25 0,0 0,0 0,0 24,-1-24,26 0,-25 0,-25 0,49 0,-49 0,50 0,-50 0,25 25,-25-25,25 0,24 25,26-25,-1 0,-24 0,-1 0,26 0,-75 0,25 0,24 0,-49 0,25 0,-25 0,25 0,0 0,-1 0,-24 0,25 0,0 0,-25 0,25 0,-25 0,25 0,-25 0,24 0,1 0,-25 0,25 0,-25 0</inkml:trace>
  <inkml:trace contextRef="#ctx0" brushRef="#br0" timeOffset="140854.0564">3721 15081,'-25'0,"25"0,-25 0,100 0,-26 0,-24 0,25 0,-1 0,-24 0,25 0,0 0,-1 0,26 25,24-25,-25 0,25 0,-49 25,24-25,1 25,-50-25,-1 24,1-24,-25 0,25 0,0 0,0 0,-1 0,26 0,0 0,-26 0,1 0,25 0,-25 0,0 0,24 0,-49 0,25 0,0 0,0 0,-25 0,24 0,26 0,24 0,-24 0,24 0,-24 0,0 0,-1 0,26 0,-26 0,-24 0,0 0,0 0,-1 0,1 0,0 0,0 0,0 0,-1 0,26 0,24 0,-49 0,0 0,25 0,-50 0,25 0,-1 0,1 0,-25 0,25 0,-25 0,25 25,0-25,-1 0,26 0,-25 0,0 0,-25 0,24 0,-24 0,25 0,0 0,-25 0,25 0,0 0,-1 0,1 0</inkml:trace>
  <inkml:trace contextRef="#ctx0" brushRef="#br0" timeOffset="142599.1562">7318 13717,'-50'0,"25"50,-24 24,24 0,-25 1,1 24,24-49,25-1,0-24,0 25,-25-50,25 49,0 1,0-25,0-25</inkml:trace>
  <inkml:trace contextRef="#ctx0" brushRef="#br0" timeOffset="143182.1896">7243 13841,'0'25,"25"0,0 24,0 26,-25-26,49-24,-24 49,-25-24,25-25,0 0,-25-25,0 24,0 1,0 0,25-25,-25 50,24-25,-24 49,0-49,0 24,0-24,0 25,25 24,-25-49,0-25,25 0,-25 0</inkml:trace>
  <inkml:trace contextRef="#ctx0" brushRef="#br0" timeOffset="143869.2289">7169 14163,'0'0,"25"0,-25 0,49 0,1 25,0-25,-26 0,26 0,-50 0,25 0,0 0</inkml:trace>
  <inkml:trace contextRef="#ctx0" brushRef="#br0" timeOffset="145629.3296">7764 14188,'25'0,"0"25,0 0,-1 0,1-1,-25-24,0 50,0-25,0-25,0 50,0-50,0 49,0-49,0 25,0 0,0 0,-49-25,49 24,-50-24,50 25,-25-25,0 25,1-25,-1 25,25-25,-25 0,0 0,25 0,0-25,0 25,0-25,0 0</inkml:trace>
  <inkml:trace contextRef="#ctx0" brushRef="#br0" timeOffset="146637.3872">8087 14263,'0'0,"0"24,-25-24,0 25,0-25,25 25,-25 0,25-25,0 25,-24 0,24-1,0 1,0-25,0 25,0-25,0 25,0 0,0-25,-25 49,25-24,0-25,0 25,0-25,25 25,-1-1,1 1,25-25,-25 0,-1 0,26 0,-25 0,0 0,-25 0,25 0,-25 0,24 0,-24 0,0 0</inkml:trace>
  <inkml:trace contextRef="#ctx0" brushRef="#br0" timeOffset="147157.417">8484 14362,'0'0,"24"0,26 0,0 0,-1 0,1 0,24 0,-74 0,25 0,0 0,0 0,-25 0</inkml:trace>
  <inkml:trace contextRef="#ctx0" brushRef="#br0" timeOffset="147845.4563">8707 14536,'-25'0,"25"0,-25 0,25 0,-25 0,25 0,-24 0,-1 0,25 0,0 0,25 0,24 0,26 0,-26 0,-49 0,50 0,-50 0,25 0</inkml:trace>
  <inkml:trace contextRef="#ctx0" brushRef="#br0" timeOffset="148557.497">9178 14139,'50'0,"-26"0,1 0,25 0,-50 24,25-24,-25 0,25 25,-1 0,-24 0,25 49,0-74,-25 50,0 0,25-26,-25 1,0 25,25-1,-25-24,0-25,0 25,24 25,-24-26,0 1,0-25,0 0,0 25,0-25,25 25,-25 0,0-25</inkml:trace>
  <inkml:trace contextRef="#ctx0" brushRef="#br0" timeOffset="149197.5336">9476 14412,'0'0,"0"0,-25 24,25-24,0 25,0 0,-25 0,0 0,25-25,0 49,-24-24,24 0,0-25,-25 25,25-25,0 49,-25-49,25 0,0 0</inkml:trace>
  <inkml:trace contextRef="#ctx0" brushRef="#br0" timeOffset="150069.5835">9575 14461,'25'0,"0"0,-25 25,24 0,-24 0,0-1,0-24,0 25,0 0,0 0,0 0,0-1,0 1,0-25,0 25,-24 0,-1-25,25 0,-25 0,0 0,25 0,-25 0,25 0,0 0,0 0,25-25,0 25,-25 0,25-25</inkml:trace>
  <inkml:trace contextRef="#ctx0" brushRef="#br0" timeOffset="151277.6526">9922 14511,'0'0,"0"0,0 0,-25 0,25 0,0 25,-24-25,-1 0,25 24,0-24,-25 25,25-25,-25 25,0 0,25 0,0-25,-24 0,24 24,0 1,0-25,0 25,0-25,0 25,0-25,0 25,0-1,24-24,1 0,-25 0,25 25,-25-25,25 0,-25 0,25 0,-1 0,-24 0,25 0,0 0,0 0,-25 0</inkml:trace>
  <inkml:trace contextRef="#ctx0" brushRef="#br0" timeOffset="155933.9189">6846 14932,'0'25,"25"0,-25 25,25-50,0 24,-25 1,25 0,-25 0,0-25,0 25,24-1,1 1,-25-25,50-25,-1 25,-49-24,50-1,-25-25,25 25,-26-24,1 49,0-50,0 50,-25-25,49 1,-49 24,0-25,25 25,-25 0,25 0</inkml:trace>
  <inkml:trace contextRef="#ctx0" brushRef="#br0" timeOffset="165323.456">3275 16470,'0'0,"24"0,-24 0,25 0,25 0,-25 0,-1 0,-24 0,25 0,-25 0,50 0,-25 0,-1 0,1 0,50 0,24 0,0 0,-25 0,1 0,-25 0,-26 0,1 0,0 0,-25 0,50 0,-50 0,49 0,-49 0,25 0,0 0,0-24,-1 24,1 0,25 0,-25 0,-1 0,1 0,25 0,-50 0,49 0,-24 0,0 0,25 0,-1 0,1 0,-1 0,1 0,0 0,-1 0,1 0,0 24,-1-24,-49 0,25 25,25-25,-1 0,-24 25,25-25,-1 25,-24-25,49 0,-24 0,-25 0,0 0,24 25,-24-25,0 0,0 0,-1 0,26 0,-25 0,0 0,-1 0,1 0,0 0,0 0,0 0,-1 0,26 0,0 0,-1 0,-24 0,25 0,-50 0,49 0,-24 0,-25 0,25 0,0 0,0 0,-25 0,24 0,1 0,-25 0,25 0,0 0,0 0,-25 0,24 0,-24 0,25 0,-25 0,50 0,-25 0,-1 0,1 0,0 0,0 0,-25 0,25 0,-1 0,1 0,-25 0,50 0,-50 0,25 0,-1-25,1 25,-25 0,25 0,-25 0,50 0,-50 0,24 0,-24 0,75 0,-50 0,-25 0,49 0,-49 0,25 0,-25 0,25 0,-25-25,25 25,0-25,-1 0,-24 25,25-24,0-1,0 25,0-25,-25 25,0-25,24 0,-24 25,0-25,25 25,-25-24,25-1,0 0,-25 0,25 0,-25 1,0 24,0-25,0 0,0-25,0 50,0-24,0-1,0 0,0 0,0 0,0 1,0-1,0 0,0-25,0 26,0-1,0 0,0 0,-25 0,25 1,-25-1,25 0,0 0,0 25,-25-25,0 25,25 0,-24-24,24 24,-25 0,0-25,25 25,-25-25,25 25,-25 0,25-25,-24 25,-1-25,25 25,-25-24,0 24,-25-50,-24 25,24 25,26-25,-26 25,25 0,0 0,1 0,24 0,-25 0,-25 0,25 0,1 0,-51 0,1 0,24 0,1-25,24 25,25 0,-25 0,-25 0,50 0,-24-24,-1 24,25 0,-50 0,25 0,1 0,-26 0,25 0,25 0,-25 0,0 0,1 0,24-25,-25 25,0 0,0 0,0-25,1 25,-26 0,25 0,25 0,-49 0,-1 0,25-25,0 25,-24 0,24-25,0 25,0 0,25 0,-24 0,-1 0,0 0,0 0,0 0,-24 0,-1 0,25 0,-24 0,-26 0,51 0,-26 0,0 0,-24 0,49 0,-25 0,1 0,-1 0,-24 0,49 0,-25 0,26 0,-51 0,50 0,1 0,-26 0,0 0,26 0,-1 0,0 0,0 25,0-25,1 0,-26 0,25 0,-24 25,24 0,-25-25,1 0,-1 0,0 25,1-25,24 24,0-24,0 0,0 25,1-25,-1 25,-25-25,50 0,-25 25,1-25,-1 25,0-25,25 0,-25 0,0 25,25-25,-24 24,24 1,-25-25,0 25,-25 0,26 0,-1-25,0 24,0 26,25-50,-25 25,1-25,24 25,0-25,0 24,-25 1,25-25,0 25,0-25,0 25,0 0,0-25,0 0,0 24,-25-24,25 0,-25 50,25 0,-25-50,25 49,0-49,0 25,0-25,0 25,0 0,0-25,0 24,0-24,0 25,0-25,0 25,0 0,0-25,0 25,0-25,0 24,0 1,25-25,-25 0,25 25,-25 25,0-50,25 24,-25-24,0 25,0-25,25 0,-1 25,-24-25,0 0,25 0,-25 0,25 25,-25-25,25 0,0 0,-25 0,24 0,-24 25</inkml:trace>
  <inkml:trace contextRef="#ctx0" brushRef="#br0" timeOffset="242854.8905">5160 16346,'0'0,"-25"0,25 0,-25 0,-24 0,49 0,0 0,-25-25,25 25,25 0,-25 0,49 0,-24 0,0 0,0 0,-1 0,1 0,-25 0,25 0,-25 0,25 0,0 0,-25 0,-25 0,25 0,-25 0,25 0,-25 0,0 0,25 0,-24 0,24 0,-25 0,25 0,-25 0,0 0,25 0,-25 0,25 0,-49 0,49 0,25 0,-25 0,24 0,-24 0,50 0,-50 0,25 0,24 0,-49 0,50 0,-50-24,0 24,-25 0,25 0,-49 24,49-24,-25 0,0 0,0 0,0 0,25 0,-49 0,24 0,0 25,0-25,0 0,50 0,25 0,-50 0,50 0,-50 0,24 0,26 0,-50 0,25 0,-25 0,25 0,-1 0,-24 0,25 0,0 0,-25 0,-25 0,25 0,-49 0,-1 0,50 0,-50 0,50 0,-24 0,24 0,-25 0,25 0,-25 0,0 0,25 0,0 0,0 0,25 0,-25 0,25 0,0 0,-1 0,1 0,0 0,0 0,-25 0</inkml:trace>
  <inkml:trace contextRef="#ctx0" brushRef="#br0" timeOffset="244918.0085">3622 16396,'0'0,"0"50,-25-26,0 1,0 50,1-26,-26 1,50-1,-74 1,49 24,0-49,0 0,0 0,1 0,24-25,24 0,1 0,0 0,25 0,-1 0,1 0,-25 0,24 0,1 0,24 0,1 0,-75 0,-25-25,0 25,25 0,0-25,-25 25,0-50,1 1,-1-26,0 1,0 0,0 24,1 0,24 26,-25 24,25-25,0 0,0 25,0-25,0 25</inkml:trace>
  <inkml:trace contextRef="#ctx0" brushRef="#br0" timeOffset="246950.1248">5929 16396,'0'25,"-25"-25,25 25,-25-25,25 0,-25 49,25-49,-25 0,1 25,24-25,-25 25,0 0,25-1,-25 1,25 25,-25-1,25-49,-24 50,24-25,0 0,-25-1,0-24,25 25,0 0,0-25,-25 25,25-25,0 0,75 0,-1 0,0 0,-24 0,-25 0,24 0,1 0,-50 0,25 0,0 0,-1 0,-24 0,25 0,-25-25,25 25,-25 0,-25-50,0 1,1 49,-1-25,25 0,-25 0,-25-24,50 49,-24-25,-1 0,25 0,-25 1,25-1,0 0,0 0,0 0,0 25,0-24,0-1,0 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19:25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5978 8210,'0'0,"0"0,25 0,0 0,0 0,-25 0,49 0,-49 0,50 0,-25 0,0 0,-25 0,0 0,24 0,-24 0,25 0,25 0,-1 0,-24 0,25 0,-1 0,-24 0,25 0,-1 0,1 0,-50 0,50 0,-50 0,24 0,-24 0,25 0,0 0,0 0,24 0,-49 0,50 0,-50 0,25 0,0 0,-1 0,1 0,0 0,0 0,-25 0,25 0,-1 0,1 0,-25 0,25 0,-25 0,25 0,0 0,-25 0,25 0,-25 0,24 0,26 0,-25 0,0 0,-25 0,24 0,1 0,-25 0,25 0,0 0,0 0,-1 0,-24 0</inkml:trace>
  <inkml:trace contextRef="#ctx0" brushRef="#br0" timeOffset="5906.3378">13792 8186,'0'0,"0"0,25 0,-1 0,1 0,0 0,0 0,24 0,1 0,0 0,-1 0,1 0,-1 0,1 0,0 0,-1 0,-24 0,0 24,0-24,24 0,1 25,0-25,-1 0,50 0,-74 0,0 0,0 0,24 0,-49 0,50 0,-25 0,0 0,24 0,-24 0,0 0,0 0,-1 0,1 0,-25 0,25 0,0 0,0 0,24 0,-24 0,25 0,-1 0,26 0,-51 0,1 0,-25 0,25 0,-25 0,25 0,49 0,-49 0,25 0,-1 0,1 0,24 0,-24 0,-50 0,50 0,-50 0,49 0,-24 0,25 0,-26 0,26 0,0 0,24 0,-24 0,-26 0,1 0,-25 0,25 0,-25 0,25 0,0 0,-1 0,-24 0,50 0,-25 0,0 0,24 0,-49 0,25 0,25 0,-50 0,25 0,-1 0,1 0,25 0,-25 0,-1 0,-24 0,50 0,-50 0,25 0,-25 0,25 0,-25 0,49 0,-24 0,0 0,-25 0,25 0,-25 0,24 0,-24 0,50 0,-25 0,0 0,-1 0,-24 0,50 0,-50 0,25 0,-25-25,49 1,-24 24,0-50,-25 50,0-25,0 0,0 1,0-1,0 0,0 0,0 0,0 25,0-25,0 1,0-1,0-25,0 25,0 25,0-49,0 24,-25 0,25 0,0 1,0-1,0 0,-25 0,25 25,0-49,0 49,-24-25,-1 25,25-25,0 0,0 0,0 25,-25-24,25 24,0-25,0 0,0 0,-25 25,25-25,0 1,-25-1,25 0,-24 25,-1-25,25 0,-25 1,0 24,25 0,-25-25,1 25,24-50,-25 50,25-25,-50 25,50-24,-25-1,25 25,-24-25,-1 25,0 0,0 0,-24 0,24 0,0 0,-25 0,-24-25,-1 25,26 0,-1 0,1 0,-1 0,25 0,-24 0,24 0,0 0,-25 0,50 0,-49 0,-1-25,1 25,-1 0,0 0,1 0,-26 0,26 0,-1 0,1 0,-51 25,51-25,-26 0,1 0,24 0,-24 0,24 0,-24 0,24 0,1 0,-1 0,0 0,1 0,-75 0,74 0,1 0,-1 0,0 0,1 0,-51 25,76-25,-1 0,-25 0,1 0,24 0,0 25,0-25,0 0,-24 0,24 0,0 25,-24-25,-1 0,0 0,1 24,-1-24,-24 25,-1 0,26-25,-1 25,-24-25,-1 25,1-1,24-24,1 50,24-50,25 0,-25 0,0 0,25 25,0 0,-25-25,25 24,0 26,0-50,-24 50,24-50,0 49,0 1,0-50,0 49,0-49,0 25,0-25,0 50,49 24,50 1,-49-26,49 50,-49-74,0 50,-50-75,24 25,-24-25,0 24,25-24,-25 0,25 0,0 25,-25-25,25 25,-25-25,24 0,-24 0,25 0,0 0,0 25,0-25,24 0,-49 0,25 0,-25 0,50 0,-50 0,24 0,1 25,0-25</inkml:trace>
  <inkml:trace contextRef="#ctx0" brushRef="#br0" timeOffset="28370.6227">6598 6821,'-24'0,"-1"0,-25 0,1 0,24 0,0 0,0 0,25 0,-25 0,1 0,24 0,-25 25,25-25,-25 0,0 0,25 0,-25 25,25-25,-49 25,49 0,-25-25,25 49,-25-49,0 25,-24-25,49 25,-25 0,25-25,-25 0,25 24,-25-24,25 25,-25-25,25 25,-24-25,-1 25,25-25,-25 25,25-25,-25 24,-24 51,49-50,-25-25,25 24,0 26,0-25,0 24,0-49,-25 25,25 0,-25 0,25 0,0-25,0 49,0-49,0 25,0-25,0 25,50 74,-25-74,-1 49,-24-74,25 25,-25 0,0 0,25-25,-25 0,0 24,25-24,-25 25,25 0,-1-25,-24 25,0-25,25 0,0 50,0-50,24 24,1 26,-25-50,-25 25,25-25,-25 0,25 0,-1 49,26-24,0 0,-1 0,-49-25,25 25,-25-25,25 0,-25 24,49-24,1 0,-25 25,0-25,-25 0,24 0,-24 0,25 0,0 0,-25 0,25 0,0 0,24 0,-24 0,-25 0,25 0,0 0,24 0,-49 0,25 0,0 0,0 0,-25 0,24 0,1 0,-25 0,50-25,-50 25,49-24,-24 24,0 0,-25 0,0-25,25 0,-25 25,50-25,-26 0,26-24,-25 24,0 0,-25 25,0 0,24-25,1 1,0 24,-25-25,25 25,-25-25,25 25,-25-25,0 0,0 25,24-25,1 25,-25-24,0-1,25 25,-25-25,0 0,25 0,0 25,-25-24,0-1,0 0,24 25,-24-25,0 0,0 1,25-1,-25 0,0 25,25-25,-25 0,0 1,0-1,0 25,-25-50,25 50,0-25,0 1,0-1,0 25,-25-25,25 0,0 0,0 25,-24-24,-1-1,25 0,-25 0,0 0,0 25,25-24,-24 24,24 0,-50-25,25 0,0 25,1-25,-1 25,25-25,-25 25,0-24,0 24,25-25,-24 25,24-25,-25 25,25-25,0 25,-25-25,0 1,0 24,0 0,25-25,-24 25,24-25,-25 25,25-25,-25 25,0 0,25 0,-25 0,25-25,-24 25,24 0,-25 0,0 0,25 0,-25 0,25 0,-25 0,1 0,24 0,-25 0,25 0,-25 0,25 0,-25 0,-24 25,24-25,25 0,-25 0</inkml:trace>
  <inkml:trace contextRef="#ctx0" brushRef="#br0" timeOffset="35379.0236">11187 8037,'0'0,"0"0,0 0,50 0,-50 0,25 0,-1 0,1 0,25 0,0 0,-1 0,-24 0,25 0,-26 0,1 0,0 0,-25 0,25 0,0 0,-1 0,1 0,0 0,25 0,-26 0,1 0,25 0,-50 0,25 0,-25 0,49 0,-49 0,25 0,-25 0,0 0,25 0,0 0,24 0,-49 0,25 0,0 0,0-25,-25 25,0 0,0 0,-25 0,-25 0,50 0,-25 0,1 0,-1 0,0 0,25 0,-25 0,-49 0,24 0,-24 0,49 0,-25 0,1 0,49 0,-50 0,25 0,25 0,-49 0,49 0,-25 0,25 0,-25 0,0 0,25 0,0 0,-24 0,24 0,-25 0,0 0,0 25,0-25,0 0,25 0,-24 0,24 0,-25 0,0 0,25 0,0 0,25 0,49 0,-49 0,50 0,-51 0,76 0,-76 0,-24 0,25 0,0 0,0 0,0-25,24 25,-24 0,25 0,-26 0,51 0,-75 0,25 0,-1 0,1 0,-25 0,25 0,0 0,-25 0,25 0,-25 0,24 0,-24 0,25 0,-25 0,25 0,0 0,-25 0,-25 0,25 0,0 50,0-50,0 0,-25 0,-24 0,-26 24,26-24,24 0,0 0,0 0,0 0,-24 0,-26 0,26 0,-1 0,25 0,-24 0,24 0,0 0,0 0,-24 0,49 0,-50 0,50 0,-25 0,-24 0,24 0,0 0,0 0,0 0,25 0,0 0,0 0,25 0,-25 0,25 0,-25 0</inkml:trace>
  <inkml:trace contextRef="#ctx0" brushRef="#br0" timeOffset="55194.1569">9352 9575,'0'0,"74"0,25 0,-24 0,24 0,50 0,-50 0,-25 0,26 24,-51-24,26 0,24 25,-74-25,-25 0,25 0,-1 0,-24 0,25 0,-25 0,50 0,-25 0,-25 0,49 0,-24 0,0 0,24 0,1 0,-25 0,0 0,-25 0,24 0,-24 0,25 0,0 0,25 0,-1 0,1 0,-1 0,-24 0,25 0,-50 0,49 0,-49 0,25 0,-25 0,50 0,-50 0,49 0,1 0,0 0,-25 0,-1 0,1 0,-25 0,25 0,0 0,0 0,-25 0,24 0,1 0,0 0,0 0,0 0,-25 0,24 0,26 25,-25 0,24-25,-49 0,25 0,-25 0,25 0</inkml:trace>
  <inkml:trace contextRef="#ctx0" brushRef="#br0" timeOffset="60629.4678">20960 9525,'-24'0,"24"0,0-25,0 25,-25-25,0 25,25-24,0 24,-25-25,25 25,0 0,-25-25,0 25,25-25,-24 0,24 25,-25-24,0-1,0 0,25 25,0-25,-25 25,1-49,24 49,0-25,0-25,-25 50,25-49,0 24,0 0,0-25,0 25,0 1,0-26,0 25,0 25,0-49,0 49,0-25,0 25,0-25,0 0,0 0,0 25,0-24,0-1,0 25,0-25,0 25,25-25,-1 25,-24-25,25 25,-25-24,25 24,-25-25,25 25,0-25,-1 25,-24 0,25 0,0 0,-25 0,25 0,-25 0,25-25,0 25,-25 0,24 0,-24 0,25 0,-25 0,50 0,-50 0,25 0,-25 0,24 0,1 0,-25 0,25 0,-25 0,25 0,24 0,-24 0,-25 0,25 0,0 0,-25 0,25 0,-1 0,-24 0,50 0,-50 0,25 25,0-25,-1 0,1 0,-25 0,25 0,0 25,0-25,-1 49,26-24,-50-25,50 0,-50 25,0-25,24 0,-24 25,25-25,-25 25,0-1,25-24,0 0,-25 25,0-25,0 25,0 0,25 0,-25-25,0 24,0 1,0 0,0-25,0 25,0 0,0-25,0 24,0-24,0 25,0-25,0 50,0-50,0 50,0-50,0 24,0-24,0 25,0-25,0 25,0 0,0-25,0 25,0-25,0 24,0 1,0 0,0-25,0 25,0-25,0 25,0-1,0-24,0 25,0-25,0 25,0 0,0-25,0 0,0 25,-25-25,25 0,-25 0,25 24,0-24,0 0,-25 0,25 25,0 0,-25-25,25 0,-24 25,-1-25,0 25,0-1,25-24,-25 0,-24 25,24 0,0-25,25 0,-25 0,25 0,-24 0,-1 0,0 0,25 0,-50 0,50 0,-24 25,-1-25,0 0,0 0,0 0,-24 0,24 0,25 0,-25 0,0 0,25 0,-24 0,24 0,-25 0,25 0,-25 0,0 0,25-25,-25 0,25 25,-24 0,-1 0,25-25,-25 25,25-24</inkml:trace>
  <inkml:trace contextRef="#ctx0" brushRef="#br0" timeOffset="64626.6964">10989 6400,'0'0,"25"0,24 0,1 0,-25 0,24 0,-24 0,49 0,-49 0,25 0,0 0,-26 0,26 0,0 0,-26 0,1 0,0 0,25 0,-26 0,1 0,0 0,25 0,-26 0,51 0,-1 0,-49 0,0 0,0 0,-25 0,24 0,1 0,-25 0,25 0,0 0,0 0,24 0,1 0,-25 0,-1 0,26 0,-50 0,50 0,-26 0,-24 0,50 0,-50 0,75 0,-51 0,51 24,-50-24,-25 0,49 0,1 0,-50 0,49 0,-24 0,0 0,0 0,49 0,-49 0,0 0,24 0,-49 0,25 0,25 0,-50 0,49 0,-49 0,25 0,0 0,0 0,24 0,-49 0,25 0,0 0,25 0,-26 0,1 0,0 0,0 0,-25 0,25 0,-25 25,49-25,-49 0,25 0,0 0,0 25,24-25,-49 0,50 0,-25 0,-25 0,49 0,-49 0,25 0,0 0,0 0,24 0,-49 0,25 0,-25 0,25 0,-25 0,25 0,0 0,-25 0,49 0,-24 0,-25 0,25 0,0 0,-25 0,24 0,-24 0,50 0,-50 0,25 0,-25 0,25 0,-25 0,24 0,1 0,-25 0,25 0,-25 0,25 0,0 0,-25 0</inkml:trace>
  <inkml:trace contextRef="#ctx0" brushRef="#br0" timeOffset="67736.8743">11138 6648,'0'0,"0"0,24 0,26 0,0 0,24 0,1 0,-26 0,1 0,-1 0,1 0,24 0,-74 0,25 0,-25 0,25 0,0 0,0 0,-1 0,1 0,25 0,-25 0,-1 0,26 24,-25-24,24 0,1 0,-50 0,25 0,0 0,-1 25,1-25,-25 0,25 0,0 0,0 0,-25 0,49 0,-24 0,0 0,0 0,-1 0,1 0,0 0,0 25,25-25,-50 0,24 0,1 0,0 0,0 0,0 0,-1 0,1 0,0 0,0 0,-25 0,25 0,-1 0,26 0,0 0,-26 0,-24 0,25 0,0 0,0 0,0 0,-1 0,26 0,-50 0,25 0,0 0,-1 0,-24 0,25 0,-25 0,25 0,0 0,24 0,-24 0,0 0,0 0,-25 0,25 0,-25 0,24 0,1 0,0 0,0 0,0 0,0 0,-1 0,1 0,-25 0,25 0,0 0,-25 0,25 0,-25 0,24 0,-24 0,50 0,-50 0,25 0,-25 0,25 0,-1 0,-24 0,25 0,0 0,0 0,-25 0,25 0,-25 0,24 0,1 0,-25 0,25 0,0 0,0 0,-25 0,24 0,-24 0</inkml:trace>
  <inkml:trace contextRef="#ctx0" brushRef="#br0" timeOffset="69440.9718">11683 5482,'0'0,"25"49,0 1,-25-25,25 0,-25 24,0-49,0 25,0 0,25-25,-25 0,49-25,-24 0,25-24,-50-1,49 0,-24 1,0 49,0-50,-1 25,-24 25,25-24,0-1,-25 0,0 25</inkml:trace>
  <inkml:trace contextRef="#ctx0" brushRef="#br0" timeOffset="71275.0767">14015 5507,'25'0,"-25"0,25 24,-25 1,49 0,-49-25,25 50,-25-50,0 24,0 1,25-25,24-25,-24-24,25 24,24 25,-49-25,0 0,49 1,-24 24,-25 0,0 0,-25 0</inkml:trace>
  <inkml:trace contextRef="#ctx0" brushRef="#br0" timeOffset="87184.9867">9501 8483,'0'0,"-25"0,0 0,25 25,-25-25,25 25,-25-25,1 0,-1 0,0 25,-25-1,1-24,-1 50,0-50,1 25,24 0,-25-1,50-24,-24 25,-1 0,0-25,25 0,-25 25,25 0,-49 24,24-24,25 0,-25 0,25-1,0 1,0-25,0 25,0 0,0 0,0 0,0 24,0-49,25 25,-25 25,25-50,24 74,1-49,24 24,-49-24,25 0,-26 25,1-50,0 0,0 24,24 1,-24 0,25 0,24 0,1 24,-1-24,75 25,-50-1,0-49,-49 0,0 25,24-25,-24 25,-26-25,1 0,25 0,-1 25,1-25,49 24,-24-24,-1 0,-24 0,-1 0,1 0,0 0,-1 0,-24 0,0 0,0 0,123 25,-73-25,24 0,75 0,-50 0,-50 0,75 0,-75 0,1 0,-26 0,-24 0,25 0,-25 0,-1 0,1-25,0 25,49-24,-49-1,25 25,24-25,-24 0,-25 25,-1 0,51-49,-50 24,0 25,-1-25,1 0,25 0,-25-24,-1 24,26 0,-50-24,0 24,25 0,-25 0,0 0,0 1,0-26,0 50,0-50,0 1,0 24,0-25,0 1,0 24,-25-25,25 25,0 1,0-1,-25 0,0 0,25 0,-24 1,-1 24,0-25,25 25,-25-25,0 0,25 25,-49-25,49 25,-25-24,25-1,-25 25,25 0,-50-25,50 25,-24 0,24-25,-25 0,0 25,0-24,25 24,-25 0,1-25,-26 0,-24 25,49 0,0 0,-25 0,26-25,-26 0,-24 1,24 24,25 0,0-25,1 25,24-25,-50 25,50 0,-25 0,0 0,1 0,-26 0,25 0,-24 0,-1 0,0 0,1 0,24 0,-25 0,1 0,-1 0,25 0,-49 0,24 0,-24-25,-1 25,26 0,-26-25,1 25,24 0,-173 0,124 0,0 0,-50 0,50 0,24 0,26 0,-1 0,25 0,0 0,25 0,-24 0,24 0,-25 25,0-25,25 0,0 0,-25 25,0-25,1 0,24 0,-25 25,25-25,-25 25,25-25,-25 0,0 24,25-24</inkml:trace>
  <inkml:trace contextRef="#ctx0" brushRef="#br0" timeOffset="133344.6269">11981 12750,'0'0,"0"-25,25 25,0 0,24-25,50 25,1-25,24 25,0 0,25 0,-1 0,1 0,-25 0,-25 0,-24 0,49 0,-25 0,-24 25,73-25,-24 0,50 25,-75-25,50 0,-25 0,25 0,-50 0,75 0,-100 0,25 0,-24 0,-1 0,1 0,-26 0,1 0,-1 0,1 0,24 0,1 0,-26 0,51 0,-1 0,50 0,-50 0,0 0,-24 0,-1 0,0 25,-24-25,-25 0,0 0,-25 0,49 0,-49 0,25 0,-25 0,25 0,-25 0,74-25,-24 25,-25 0,0 0,-1 0,-24 0,0 0,0 0,-49 0,49 0,-25 0,0 25,-25-25,50 0,-24 0,24 0,-25 0,-25 0,1 0,-51 0,26 0,24 0,-49 24,0 1,49-25,-24 25,24-25,1 0,-1 0,25 0,-49 0,49 0,0 0,-24 0,24 0,-25 0,1 0,-1 0,0 0,26 0,-26 0,-24 0,-1-25,50 0,-49 25,24 0,-24-24,24 24,26 0,-51 0,26 0,-26 0,-49 0,50 0,24 24,-49-24,49 0,-49 0,0 0,24 0,-24 0,50 0,-150 0,50 0,0 0,25-24,0-1,25 25,25-25,-1 25,1-25,24 25,1 0,24 0,0 0,25 0,-25 0,1 0,24 0,-25 0,25 0,-25 0,25 0,-25 0,0 0,25 0,-25 0,1 0,-1 0,25 0,-25 0,25 0,-25 0,25 0,-49 0,24 0,0 0,0 0,0 0,-24 0,49 0,-25 0,0 0,25 0,0 0,0 0,0 0,25 0,25 0,24 0,-24 0,-1 0,50 0,-24 0,74 0,-25 0,-25 0,-25 0,75 0,-50 0,1 0,73 0,-73 25,73-25,-74 0,1 0,-1 0,-74 0,24 0,-24 0,25 0,24 0,25 0,0 0,1 0,49 0,-75 0,0 0,1 0,-26 0,1 0,0 0,-50 0,49 0,26 0,-26 0,-24 0,25 0,-1 0,26 0,-26 0,-24 0,0 0,-25 0,25 0,24 0,-49 0,50 0,0 0,-1 25,1-25,-1 0,1 0,-25 0,24 0,1 0,-25 0,0 0,-1 0,-24 0,25 0,0 0,0 0,-25-25,25 25,-1 0,-24 0,25-25,0 25,0 0,24-25,-49 25,25 0,0 0,0 0,0 0,-25 0,49 0,-24 25,0-25,0 0,-25 0</inkml:trace>
  <inkml:trace contextRef="#ctx0" brushRef="#br0" timeOffset="142975.1777">20439 12626,'0'0,"-24"0,24 24,-25-24,25 25,-25 0,25-25,0 25,-25-25,25 49,0-49,-25 25,25-25,0 0,0 25,-24-25,-1 25,25-25,0 25,-25-25,25 0,25 0,0 0,49 0,-24 0,-50 0,49 0,-49 0,25 0,25 0,-50 0,24 0,-24 0,25 0,0 0,0 0,-25 0,25 0,-1 0,-24 0,-24-50,24 50,-25-25,25 25,-50-49,25-1,25 50,-24-50,24 50,-25 0</inkml:trace>
  <inkml:trace contextRef="#ctx0" brushRef="#br0" timeOffset="151617.672">6375 11286,'0'-25,"0"1,-25-26,1 0,-1 1,25 24,0 0,0 0,0 0,-25 1,25-1,0 0,0 25,-25-50,25 26,0-1,0-25,0 25,0 1,0-26,0-74,25 25,0 24,0 26,-1-26,-24 75,25-24,-25-1,50 25,-50-25,25 0,-1 25,-24-49,75 24,-50-25,24 25,1-24,24 49,1-50,-1 25,25-24,-49 49,74 0,-25-50,-24 50,-26-25,1 0,49 25,-25 0,-24 0,-25-24,24 24,1 0,-25 0,99 0,-25 0,50 0,-50 0,50 0,-25 0,25 0,-75 0,-24 0,24 0,1 0,-1 0,0 0,1 0,24 0,-24 0,49 0,0 0,-25 0,-25 0,-24 0,24 24,1-24,-51 0,1 0,25 0,-1 25,-24-25,25 25,-25-25,-1 0,1 25,0 0,25-1,-1 1,-49-25,50 25,-25-25,0 25,-1-25,-24 0,25 0,0 25,-25-1,74 51,-24-75,-50 50,50-26,-50 1,24-25,1 25,-25-25,25 50,-25-50,25 49,0 1,-1-25,26 24,-50-49,25 25,0 25,-25-50,0 0,24 0,-24 49,0-24,0 0,0 0,25 24,-25-24,0 25,0-1,0-24,0 25,0-26,0 1,0 0,0 25,-25-26,1 26,24-25,-25 24,0-24,0 25,0-25,25 0,-24-1,-1 26,0-25,-49 24,74-24,-50 25,0-25,26-1,-26 1,0 0,26 0,-26 0,0-1,1-24,-1 25,-49 25,49-50,-24 49,24-49,-24 25,-25 0,49-25,0 0,1 0,-26 0,26 0,-26 0,26 25,24-25,-49 0,24 25,0-1,-24-24,-1 0,1 0,0 0,-26 0,-24 0,25 0,0 0,-25 0,25 0,0 0,-75-24,99-1,-24 0,-25 25,75 0,-75-25,24 0,26 25,-25 0,24 0,-24-24,-25-1,74 25,50-25,-49 25,49 0,0 0,-25-50,0 26,25-1,-49-25,49 25,-25 25,25 0,-25 0,0-24,25 24,-25-25,1 25,-1 0,0-25,0 0,0 25,1-49,-26 49,50 0,-25 0,25-25,-25 0,1 25,24 0,0-25,0 25,0-25</inkml:trace>
  <inkml:trace contextRef="#ctx0" brushRef="#br0" timeOffset="153170.7609">6003 10889</inkml:trace>
  <inkml:trace contextRef="#ctx0" brushRef="#br0" timeOffset="155288.882">14759 6028,'0'24,"25"1,-25 25,25-25,24-1,-49 26,25-50,-25 50,0-50,25 0,0 24,-25-24,0 0,0 25,25-25,49-49,-49-1,49-49,-24 74,-1-25,-24 1,0 49,-25-25,25 0,-25 25,25-25,-1 25,-24-24,25-1,-25 25,25-25,-25 25,25 0</inkml:trace>
  <inkml:trace contextRef="#ctx0" brushRef="#br0" timeOffset="163089.3282">13965 6300,'25'0,"-25"0,0 0,25 0,-25 0,25 0,0 0,24 0,-49 0,25 0,0 0,-25 0,25 0,-1 0,1 0,0 0,0 0,-25 0,25 0,-25 0,24 0,1 0,50 0,-26 0,-24 0,0 0,-25 0</inkml:trace>
  <inkml:trace contextRef="#ctx0" brushRef="#br0" timeOffset="165953.492">14412 14461,'0'0,"25"0,-25 0,0 50,24-1,1 1,0 0,-25-1,25-24,-25 25,25-26,-25 1,25-25,-1 25,-24-25,0 25,25 0,0-25,-25 0,25 0,0 0,-1-25,-24 25,25-25,0 25,25-25,-1-49,26 74,-26-75,1 51,24-1,-49-25,0 50,-25-25,25 25,-25-24,0 24,24-25,1 0,-25 0,25-24,-25 24,25 0,0 0,-25-25,0 50,0-24,0 24,0-25,0 25,0-25</inkml:trace>
  <inkml:trace contextRef="#ctx0" brushRef="#br0" timeOffset="171130.7881">14610 9451,'0'0,"25"0,50 0,-26 0,26 0,-51 0,26 0,0 0,-1 0,1 0,-1 0,1 0,-25 0,0 0,-1 0,-24 0,25 0,0 0,0 0,-25 0,25 0,-25 0,24 0,1 0,-25 0,25 0,-25 0,25 0,-25 0,25 0,-1 0,1 0,-25 0,50 0,-50 0,25 0,-25 0,24 0,1 0,0 0,-25 0,50 0,-25 0,-1 0,1 0,-25 0,25 0,0 0,-25 0,25 0,-25 0,24 0,-24 0,25 0,0 0,0 0,49 0,-49 0,25 0,-1 0,-49 0,25 0,0 0,-25 0,49 0,26 0,-1 0,25 0,25 0,-24 0,24 0,-50 0,25 0,-49 0,-25 0,0 0,-1 0,1 0,0 0,0 0,0 0,49 24,-24-24,-1 25,1-25,-25 0,24 0,-24 0,0 0,24 0,-49 0,25 0,75 0,-51 0,26 25,-51-25,51 0,-1 0,1 0,-26 25,-49-25,50 0,24 0,-24 0,-1 0,1 0,0 0,-1 0,26 0,-1 0,-49 0,0 0,49 0,-24 25,-25-25,-1 0,26 0,-25 0,24 0,1 0,24 24,-24-24,24 0,-24 0,24 0,1 0,-26 0,1 0,0 0,-26 0,1 0,0 0,0 0,0 0,-25 0,49 0,1 0,-50 0,50 0,-50 0,49 0,-49 0,25 0,0 0,0 0,-1 0,-24 0,50 0,-50 0,25 0,0 0,-1 0,26 0,-25 0,0 0,-1 0,1 0,0 0,25 0,-26 0,1 0,0 0,-25 0,25 0,0 0,-25 0,24 0,1 0,0 0,0 0,-25 0,49 0,-49 0,25 0,-25 0,25 0,0 0,0 0,-25 0,24 0,1 0,0 0,0 0,0 0,-25 0,25 0,-25 0,74 0,-49 0,24 0,-73 0,24 0,-50 0,25-24</inkml:trace>
  <inkml:trace contextRef="#ctx0" brushRef="#br0" timeOffset="176985.123">21952 9252,'25'25,"25"25,-50-50,25 24,-25-24,0 25,25-25,-1 0,-24 25,0-25,25 25,-25-25,0 0,0 25,0-25,25 0,0-25,-25 0,0 25,25 0,-25-25,24 25,1-49,-25 49,25-25,0 0,0 0,-1 0,-24 25,25 0,-25-24,0 24,25-25,-25 25</inkml:trace>
  <inkml:trace contextRef="#ctx0" brushRef="#br0" timeOffset="182642.4466">10642 11088,'24'0,"1"-25,-25 25,50 0,-25 0,-25 0,49 0,-49 0,50 0,-50 0,25 0,-25 0,49 0,-24 0,0 0,0 0,24 0,-24 0,0 0,0 0,-1 0,26 0,-50 0,-25 0,0 0,1 0,-1 0,-25 0,50 0,-49 0,-1 0,0 0,26-25,-26 25,25 0,25 0,-25 0,25 0,50 0,0 0,-1 0,1 0,-25 0,24 0,26 0,-51 0,1 0,50 0,-26 0,-24 0,0 0,-25 0,0 0,-25 0,0 0,25 0,-25 0,-123 0,98 0,-49 0,24 0,26 0,-1 0,1 0,24 0,0 0</inkml:trace>
  <inkml:trace contextRef="#ctx0" brushRef="#br0" timeOffset="185017.5824">8384 15230,'0'25,"0"0,0-25,0 24,0-24,0 50,-24 25,24-1,0 0,0-24,0-25,0 0,0-1,0 1,0-25,24 0,26 25,-25-25,49 0,-49 0,0 0,24 0,-24 0,0 0,-25 0,25-25,0-49,-1 49,1-25,-25 1,0-1,25 1,-25-1,0 25,0 0,0 0,0 1,0-1,0 25,0 25,0-1,0-24,0 25,0 0,0 0,0 25,0-26,0 1,0 50,0-75,0 24,0-24,0 25,0-25,0 0,25 50,-25-25,25-1,-1 1,1 0,0 0</inkml:trace>
  <inkml:trace contextRef="#ctx0" brushRef="#br0" timeOffset="185473.6085">9104 15577,'0'0,"24"0,1 0,0 0,0 0,0 0,-1 0,-24 25</inkml:trace>
  <inkml:trace contextRef="#ctx0" brushRef="#br0" timeOffset="186090.6438">9153 15850,'0'0,"25"25,-25 0,0 0,0-25,0 24,0-24,0 25,0-25,0 25,0-25,25 25,-25-25,49 0,-24-25,0-25,-25 50,0-24</inkml:trace>
  <inkml:trace contextRef="#ctx0" brushRef="#br0" timeOffset="187097.7014">9600 15652,'0'0,"25"0,-1 0,-24 0,25 0</inkml:trace>
  <inkml:trace contextRef="#ctx0" brushRef="#br0" timeOffset="187881.7462">9327 15056,'0'0,"25"0,0 0,-1 0,1 25,0 0,0-25,0 0,-1 0,-24 0,25 0</inkml:trace>
  <inkml:trace contextRef="#ctx0" brushRef="#br0" timeOffset="188401.776">9476 15106,'0'50,"0"-50,0 24,0-24,0 25,0-25,0 25,0 0,0-25,0 25,0-25,0 24,0 1</inkml:trace>
  <inkml:trace contextRef="#ctx0" brushRef="#br0" timeOffset="189304.8276">9749 15329,'-25'0,"0"25,25 0,0-25,0 74,-25-24,25-50,0 50,0-26,0 1,0 0,0 0,0-25,0 49,0-49,0 0,0 25,0-25,25 0,-25 25,25 0,0-25,-25 25,49-25,1 0,-25 0,-1-25,1 0,0-25,-25 26,25-1,0 0,-25 0,49-49,-49 74,0-25,25-25,-25 26,0-1,0 25,0-25</inkml:trace>
  <inkml:trace contextRef="#ctx0" brushRef="#br0" timeOffset="190576.9004">10096 15404,'0'25,"0"-25,0 49,0-24,0 0,0 0,0 24,0 1,0-25,0-25,0 24,0 1,0-25,0 0,0 25,25 0,-25-25,24 0,-24 0,25 0,-25 0,25 0</inkml:trace>
  <inkml:trace contextRef="#ctx0" brushRef="#br0" timeOffset="192241.9956">10418 15652,'25'0,"0"0</inkml:trace>
  <inkml:trace contextRef="#ctx0" brushRef="#br0" timeOffset="193074.0432">10369 15825,'0'0,"25"25,-25-25,0 50,0-50,0 25,0-1,0 1,0 0,0 0,0 0,0-1,0 1,0 0,0 0,0 0,0-25,0 24,0-24,0 25,0-25,0 25,0 0,0-25,0 0,0 0,-25 25,25-25,-25 0,25 0,-50-25,50 0,0 25</inkml:trace>
  <inkml:trace contextRef="#ctx0" brushRef="#br0" timeOffset="194217.1086">11063 15503,'25'-25,"25"25,-1 0,-49 0,50 0,-50 0</inkml:trace>
  <inkml:trace contextRef="#ctx0" brushRef="#br0" timeOffset="194753.1393">10914 15701,'0'0,"25"0,0 0,25 0,-1 0,-24 0,0 0,0 0,-25 0,24 0,1 0,-25 0,25 0,-25 0,25 0,0 0,-25 0</inkml:trace>
  <inkml:trace contextRef="#ctx0" brushRef="#br0" timeOffset="195458.1796">12155 15379,'0'0,"0"0,24 50,-24 24,0 0,0-49,0 25,0-1,0 26,0-26,0-49,0 50,0-50,0 25,0-25</inkml:trace>
  <inkml:trace contextRef="#ctx0" brushRef="#br0" timeOffset="197329.2866">8186 16743,'0'50,"0"-50,0 25,0-1,0 1,0-25,0 25,0 25,0-26,0 1,0 25,0-50,0 25,0 24,0-49,0 25,0 0,25 0,0-25,-25 24,24 1,-24-25,25 25,0-25,0 0,-25 0,49 0,1 0,-25-25,99-49,-99 24,24 25,1-24,-25-1,-25 1,49-26,-49 1,25-1,-25 51,0-1,0 25,25 49,-25-24,0 25,0-25,0-1,0 1,0-25,0 25,0 0,0-25,0 25,0-25,0 24,25-24,-25 0,24 0,-24 0,25 0,0 0,-25 0,25 0,-25 0</inkml:trace>
  <inkml:trace contextRef="#ctx0" brushRef="#br0" timeOffset="197713.3086">9128 16842,'0'0,"25"0,25 0,-25 0</inkml:trace>
  <inkml:trace contextRef="#ctx0" brushRef="#br0" timeOffset="198241.3388">9079 17066,'0'0,"25"0,-1 0,-24 24,0 1,0 0,0 0,0 0,0-1,0 1,0 0,0-25,0 25,0 0,0-25,0 0,25 0,-25 0,25 0,-25 0,50-25,-50 25,49-25,-24 0</inkml:trace>
  <inkml:trace contextRef="#ctx0" brushRef="#br0" timeOffset="198809.3713">8930 16371,'0'0,"25"0,-25 0,49 25,1 0,0-25,-1 0,-24 0,-25 0,-25 0</inkml:trace>
  <inkml:trace contextRef="#ctx0" brushRef="#br0" timeOffset="199090.3873">9104 16470,'0'0,"0"50,0-50,0 25,0-25,0 25,0-1,0-24,0 25,0 0,0 0,0-25</inkml:trace>
  <inkml:trace contextRef="#ctx0" brushRef="#br0" timeOffset="200091.4446">9501 16694,'0'24,"0"1,0-25,0 50,0-50,0 49,0-24,0 0,0 0,0 49,0-49,0 0,0 24,0-49,0 25,24-25,1 0,-25 25,25-25,0 0,0 0,-25 0,24 0,51 0,-1 0,-49 0,0 0,0 0,-25 0,24 0,1-25,-25-24,25-1,-25-24,0 24,0-49,0 24,0 75,0-24,0 24,0 0,0 24,0 1,0-25,0 25,0 0,0 0,0 24,0 1,0-1,0 1,0-25,0 24,0-49,25 50,-25-50,0 50,0-50,0 24,0-24,0-24,0-26,25 25</inkml:trace>
  <inkml:trace contextRef="#ctx0" brushRef="#br0" timeOffset="200618.4747">10319 16917,'25'0,"0"0,-25 0,25 0,-25 25,24-25</inkml:trace>
  <inkml:trace contextRef="#ctx0" brushRef="#br0" timeOffset="201121.5035">10344 17140,'0'0,"0"25,0 24,0-24,0 0,0 25,0-50,0 24,0-24,0 25,25-25,0 0,-1 0,-24 0,0-25,25 25,0-24,-25-1,0 25</inkml:trace>
  <inkml:trace contextRef="#ctx0" brushRef="#br0" timeOffset="201513.5259">10840 16966,'0'0,"0"25,50 0,-50-25,49 25,-24-25,0 0,24 25,-49-25,25 0,25 0,-50 0,0 0</inkml:trace>
  <inkml:trace contextRef="#ctx0" brushRef="#br0" timeOffset="201882.547">10964 17165,'0'0,"0"0,25 0,0 0,-1 0,-24 0,25 0,0 0,25 0,-26 0,1 0,25 0,-50 0,25 0</inkml:trace>
  <inkml:trace contextRef="#ctx0" brushRef="#br0" timeOffset="202361.5744">11609 16917,'0'0,"0"0,0 25,0-1,0 1,0 0,0 0,0 0,0 24,0-24,0 25,0-1,0 1,0-25,0-1,0 26,0-25,0 0,0-25,25 0,-25 24,25-24</inkml:trace>
  <inkml:trace contextRef="#ctx0" brushRef="#br0" timeOffset="204153.6769">12204 15453,'0'-24,"-25"24,25-25,-49 25,24-25,0 0,25 25,-25 0,25 0,0 25,-24-25,24 25,-25-25,25 49,-25-49,25 25,0-25,0 50,0-50,0 25,-25-25,25 49,0-49,0 25,0-25,0 25,0-25,0 25,0-1,0-24,0 25,0 0,0 0,0-25,0 25,0-25,0 24,0 1,25-25,0 25,-25-25,25 0,-25 0,49 0,1 0,-50 0,25 0,-25 0,24 0,-24 0,0 0,0-25,0 0,0 25,0-24,0 24,0-25</inkml:trace>
  <inkml:trace contextRef="#ctx0" brushRef="#br0" timeOffset="207240.8535">12700 15280,'0'0,"0"0,25 24,-25-24,0 25,0-25,50 50,-25-25,-1 0,-24-25,0 24,0-24,0 25,0 0,0 25,0-1,0 1,-24-25,24 49,-25-49,-25 0,50-1,0-24,-25 25,25-25,-24 25,24 0,0-25,0 49,0-24,0 25,0-50,0 49,0-24,0 25,0-25,24 24,-24 1,25-50,0 49,0-24,0 0,-1-25,-24 0,0 0,-24 0,24 25,-25-25,0 74,25-24,0 24,0-24,0 0,0-1,0 1,0 24,0-49,0 0,0 0,0-1,0 1,0 25,0-25,0-25,0 49,0-49,0 50,25-1,-25-49,0 50,25-25,-1 0,-24-1,0 1,0 0,25-25,-25 50,0-50,0 24,0-24,0 0,0 25,-25-25,1 0,-1 25,25-25,-50 25,50-25,-25 25,25-25</inkml:trace>
  <inkml:trace contextRef="#ctx0" brushRef="#br0" timeOffset="210745.0539">13742 16371,'0'25,"25"25,0-26,0 1,-25-25,0 25,24 0,-24 0,25-1,0 1,-25-25,0 50,25-50,-25 25,0-25,74-50,25 0,25-24,-49 24,24-24,-25-1,-24 51,0-26,-25 25,-25 0,0 25,24 0,-24-24</inkml:trace>
  <inkml:trace contextRef="#ctx0" brushRef="#br0" timeOffset="1.05692E6">6822 6499,'-50'0,"50"0,0 25,0-1,0-24,0 25,0-25,0 25,0 0,0-25,0 25,25-25,-25 49,0-49,0 25,0-25,25 25,-25-25,0 25,0-1,0-24,0 25,24-25,-24 0,25 0,0 0,25 0,24 0,-24-25,-1 1,-24 24,50-25,-75 25,49-25,-24 0,-25 25,25-25,-25 25,25 0,-1-24,-24-1,50 25,-25-50,0 50,-1-25,-24 25,25 0</inkml:trace>
  <inkml:trace contextRef="#ctx0" brushRef="#br0" timeOffset="1.08861E6">21952 9327,'25'0,"0"24,0-24,0 25,-25 0,25-25,-25 25,24-25,-24 0,25 25,0-25,0 49,0-49,-25 25,24-25,-24 25,0-25,0 0,50-25,-50 0,0 0,25 25,-25-49,49 49,-49-25,0 25,25 0,0 0,-25-25,25 0,0 1,-1-1,1-25,-25 50,25-49,0 49,-25-25,0 25,25 0,-25-25,0 25,24-25,-24 25,0-25,0 25,25 0</inkml:trace>
  <inkml:trace contextRef="#ctx0" brushRef="#br0" timeOffset="1.09295E6">11088 11460,'0'0,"25"25,-25-25,25 0,-25 49,0-49,24 50,1-25,-25-25,25 24,-25-24,0 25,0 0,25 25,0-26,-25 1,0 25,0-50,0 25,0-25,24 0,1-50,0 25,-25 0,50-24,-50 24,74-25,-49 1,0 24,0-25,-1 50,1 0,-25-24,0 24,25 0,-25-25,0 0,0 25,0-25,25 25,-25-25</inkml:trace>
  <inkml:trace contextRef="#ctx0" brushRef="#br0" timeOffset="1.10128E6">1836 8607,'0'75,"50"-1,24 50,0 25,50 49,-49-24,24 74,-25-74,1 24,-26-74,1 0,0 50,-26-100,26 125,0-51,-1 26,26 25,-26-51,1 26,-25-75,0-24,24-1,-49 0,25 1,0-26,24 51,-24-1,0 0,25 50,-26-75,1-24,0 24,-25 1,0-75,0 25</inkml:trace>
  <inkml:trace contextRef="#ctx0" brushRef="#br0" timeOffset="1.10277E6">2803 12477,'25'0,"-25"0,25 0,0 0,-1 25,-24-1,50-24,-50 50,50-25,-50-25,25 25,-25-1,49 1,-49-25,25 0,0 25,-25-25,25 25,-25 0,24-25,1 0,25 49,-50-49,25 0,-25 25,0-25,24 25,-24 0,25-25,-25 24,25-24,-25 25,25-25,-25 0,25 0,-25 25,24 0,-24-25,25 49,0-49,-25 0,0-24,0 24,0-25,0 25,25-50,-25 50,25-49,-25 49,24-50,-24 0,25-74,-25 50,0 0,0 24,0 0,0 26,0-1,0 0,0-25,0 50,0-24,0-1,0 0,0 25,0-25,0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32:06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4738 15602,'0'0,"50"0,-26 0,1 0,25 0,-1 0,26 0,-25 0,-1 0,1 0,24 0,-49 0,-25 0,25 0,0 0,24 0,1 0,-25 0,-1 0</inkml:trace>
  <inkml:trace contextRef="#ctx0" brushRef="#br0" timeOffset="1592.0911">5333 15677,'25'24,"149"1,-1-25,51 0,-51 0,1 0,24 0,-49 0,50 0,-26 0,1 0,-50 0,99 0,-99 25,0-25,75 25,-75-25,49 0,-49 0,-24 0,-26 0,0 0,26 0,-1 0,50 0,-25 0,99 0,-74 0,24 0,51 0,-100 0,49 0,-24 0,-50 0,25 0,25 0,-25 0,99 0,-99 0,50 0,0 0,-25 0,-75 0,25 0,0 0,1 0,48 25,-24-1,-24-24,-1 0,-25 0,1 0,-1 0,-24 25,-1-25,75 25,-24 0,-1 0,0-25,-25 0,26 0,-26 0,1 0,-51 0,26-25,0 25,-1-25,-24 25,25 0,-1 0,1 0,-1 0,1 0,0 0,-26-25,26 25,-25 0,24-25,-24 25,0 0,0 0,0 0,74 0,0 0,-24 0,-1 0,25 0,-49 0,-1 0,-49 0,0-24,0-1,0 0</inkml:trace>
  <inkml:trace contextRef="#ctx0" brushRef="#br0" timeOffset="3770.2156">8012 4961,'50'0,"-1"0,26 0,-25 0,-1 0,-24 0,49 0,1 0,-1 0,50 0,-74 0,49 0,-25 0,-24 0,0-25,49 25,-74 0,24-25,26 25,-26 0,51 0,-1 0,-25 0,1 0,-26 0,-24 0,49 0,-24 0,-25 0,0 0,-1 0,51 0,-26 0,-24-24,25-1,-1 25,1 0,0 0,24 0,1 0,-26 0,1 0,-1 0,26 0,-50 0,-1 0,1 0,0 0,0 0,0 0,24 0,-24 0,25 0,-1 0,1 0,-1 0,-24 0,25 0,24 0,-74 0,25 0,25 0,-50 0,49 0,-49 0,25 0,0 0,0 0,-25 0,25 0</inkml:trace>
  <inkml:trace contextRef="#ctx0" brushRef="#br0" timeOffset="14903.8525">9302 16718,'-25'-24,"25"24,0-25,-25 25,25 0,0-25,0 0,0 25,0-25,-24 25,24 0,0-24,0-1,-25 25,25 0,0-25,0 25,0-25,0 25,0-49,0 49,0-50,0 50,0-25,0 0,0 0,0 1,25-1,-25 0,0 0,0 0,0 25,0-24,24 24,1-25,-25 0,0 25,0-25,25 25,-25-25,0 25,25-24,-25-1,25 25,0-25,-25 25,24-25,-24 25,25-25,0 1,-25 24,25-25,-25 25,25 0,-25-25,24 25,1-25,-25 25,25-25,0 25,0 0,-25 0,24-24,1 24,0-25,-25 25,25 0,0 0,-1-25,-24 25,25 0,-25 0,50 0,-50 0,25 0,-25 0,24 0,1 0,-25 0,25 0,-25 0,25 0,0 0,-1 0,-24 0,25 0,-25 0,50 0,-50 0,25 0,-25 0,24 0,1 0,-25 25,25-25,0 25,0-25,-25 0,24 0,-24 24,25-24,0 25,-25-25,25 25,-25-25,25 50,0-1,-25-24,24 0,-24 24,0-49,0 25,0-25,0 25,0 0,0 0,0-25,0 24,0 1,0 0,0 0,0 0,0-25,0 24,0-24,0 25,0-25,0 25,0 0,0-25,-24 25,24-25,-25 0,0 25,25-1,-25-24,25 25,-25-25,25 0,-25 25,1-25,24 25,-50 0,50-25,-25 0,-24 24,49-24,-50 25,50-25,-25 0,0 25,1-25,24 0,-25 0,0 0,0 0,0 0,25 0,-24 0,-1 0,25 0,-25 0,0 0,0 0,1 0,-51 0,26 0,24 0,-25 0,1 25,24-25,0 0,0 0,0 0,1 0,24 0,-25 0,25 0,-25 0,0 0,25 0,0 0,0-25,0 0,0 0,0 1,0 24,0-25,0 25,0-25,0 0,0 25,0-25,0 25,0-24,0 24,0-25,0 0,0 25,0-25,0 25,0-25</inkml:trace>
  <inkml:trace contextRef="#ctx0" brushRef="#br0" timeOffset="23663.3535">6226 14610,'0'0,"-24"0,-1 0,25 0,0 0,-25 0,25 25,-25 0,-25 24,26-24,24 0,-25 0,0-1,25 1,-25-25,25 25,0 0,0-25,-25 49,1 1,24-25,0 24,0-24,0 0,0 0,0-25,0 25,0-25,0 24,0 1,0 0,0 0,0 0,0-25,0 24,0 1,24 0,1-25,-25 50,25-25,-25-1,25 1,0-25,-25 50,49-50,-49 25,0-1,25-24,0 25,-25-25,0 0,25 25,-25-25,25 25,-1-25,-24 25,25-25,0 0,0 24,0 1,-25-25,24 25,1-25,0 25,-25 0,50-25,-26 0,1 24,25 1,-1-25,1 25,0-25,-26 0,1 0,0 0,0 0,0 0,-1 25,1-25,25 0,-50 0,25 0,24 0,-49 0,50 0,-50 0,25 0,-1 0,1 0,25 0,-50 0,25 0,0 0,-1 0,1 0,-25 0,25 0,0 0,0 0</inkml:trace>
  <inkml:trace contextRef="#ctx0" brushRef="#br0" timeOffset="29583.6921">16942 15577,'-25'0,"25"0,-25-24,25 24,-24-25,-1 0,25 25,-25-25,25 25,0 0,-25-25,25 25,0-24,-25-1,25 25,-24 0,24-25,0 25,0-25,0 0,0 25,-25-25,25 25,0-24,0 24,0-25,0 0,0 25,0-25,0 0,0 1,0 24,0-25,0 25,0-50,0 50,0-25,0 25,0-24,0-1,0 0,25 25,-25-25,0 25,24-25,-24 1,0 24,25-25,-25 25,0-50,25 50,0-25,-25 25,25-24,-25-1,24 25,-24-25,25 25,0 0,-25-25,25 0,24 25,51-49,-51 49,26-25,-26 25,1-25,-1 25,1 0,-25-25,0 25,-1 0,1-24,25 24,-25 0,24-25,-24 25,0 0,0 0,0 0,-25 0,49 0,-24 0,0 0,49 0,-24 0,-1 0,1 0,-25 0,24 0,-24 0,-25 0,50 0,-50 0,49 0,-24 0,0 0,0 0,0 0,24 0,-24 0,25 0,-26 0,1 0,25 0,-1 25,-24-25,25 0,-1 0,-24 0,0 0,0 0,0 0,0 0,24 0,-49 0,25 0,0 0,0 0,24 0,-24 0,0 0,24 0,-49 24,25-24,0 0,0 0,0 0,-25 25,49-25,-24 0,0 0,-25 0,25 0,-25 0,24 0,-24 25,25 0,0-25,0 0,0 0,-1 25,-24-25,25 0,0 0,-25 24,25 1,-25-25,25 25,-25-25,24 0,-24 25,25-25,-25 25,0-1,25 1,-25-25,0 25,0 0,25-25,0 49,-25-24,0-25,0 25,0 0,0 0,0-25,0 49,0-49,0 25,24-25,-24 25,0 0,25-25,-25 0,0 24,0-24,0 25,0-25,-25 50,25-25,0-1,0 1,0-25,-24 0,24 25,0 0,0-25,-25 0,0 25,25-25,0 25,-25-1,25-24,-25 0,25 25,-24-25,24 25,-25-25,25 25,-25 0,25-25,-25 0,0 24,25-24,-49 50,-26-25,26 0,-1-1,1-24,-1 25,0-25,26 25,-1-25,25 0,-25 0,0 25,0 0,25-25,-24 0,-1 0,-25 0,50 0,-49 24,49-24,-25 0,0 0,0 25,25-25,-25 0,0 0,-49 0,24 0,1 0,-26 25,51 0,-1-25,0 0,0 0,0 0,25 0,-49 25,49-25,-50 0,1 0,-1 0,25 0,-24 0,49 0,-25 0,-25 0,25 0,1 0,24 0,-50 0,25 0,0 0,1 0,-26 0,25 0,0 0,-24 0,24 0,25 0,-50 0,25 0,1 0,-26 0,25 0,0 0,1 0,-26 0,50 0,-25 0,0 0,1-25,24 0,-50 0,0 25,50 0,-24-25,-1 25,0 0,25-24,0 24,-25 0,0 0,1 0,24 0,-25 0,0-25,25 25,-25 0,25 0,-25-25,1 25,24-25,0 25,-25 0,25-25,-25 25,25-24,-25 24,0 0,25-25,-24 0,24 25,-25-25,25 25</inkml:trace>
  <inkml:trace contextRef="#ctx0" brushRef="#br0" timeOffset="40239.3016">20539 14511,'-25'25,"25"-25,-25 24,0 1,25-25,-25 0,25 25,-24-25,-1 0,25 25,0-25,-25 25,25-1,-25-24,25 0,-25 25,1 0,-1 25,0-50,25 49,-25-24,-24 0,24 24,0-24,25 0,-25 0,0 24,25-24,0-25,0 25,0 0,0 24,0-24,0 0,0-25,0 25,0-25,0 49,0-49,0 25,0-25,25 50,-25-25,25 0,0 24,-25-49,0 25,0 0,25-25,-1 25,-24-1,25 1,-25 0,25-25,0 25,0 0,-1-25,-24 24,25-24,-25 0,25 25,-25 0,0-25,25 25,0-25,-1 25,-24-1,25-24,0 0,-25 0,25 25,0-25,-1 25,-24-25,25 0,50 25,-51-25,1 0,25 0,-50 0,25 0,24 25,-24-25,0 0,25 0,-1 0,1 0,-25 0,49 0,-24 0,-1 0,50 0,-49 0,24 0,-24 0,24 0,-24 0,-25 0,0 0,-1 0,1 0,25 0,-25 0,24 0,26 0,-1 0,1 0,-1 0,-49 0,24 0,-24 0,25 0,-25 0,-1 0,1-50,25 50,-25 0,24 0,1-25,-1 0,26 1,-50 24,-1 0,26 0,0-25,-26 0,1 25,25 0,-50-25,25 0,-1 25,-24-24,25 24,0-25,0 0,0 0,0 0,-1 1,-24-1,25 0,-25 25,0-50,25 26,0-26,-25 50,0-50,0 25,25-49,-25 49,0 0,0-24,0 24,0 25,0-25,0 0,0 25,0-24,0 24,0-50,0 50,0-25,0-24,-25-26,0 50,25-24,0 24,-25-25,0 26,25-1,-24-25,-1 25,25 1,-50-1,50 0,-25 25,25 0,-25-25,1 25,24 0,-25 0,25 0,-50 0,25 0,1-25,-51 1,50 24,25 0,-49 0,-26 0,51 0,-1 0,-25 0,1-25,24 25,-50 0,26 0,-1 0,1 0,-1 0,-24-25,-1 0,25 25,1 0,-1 0,1-25,-1 25,0 0,26 0,-26 0,0 0,26 0,-26 0,25 0,-24 0,24 0,0 0,25 0,-25 0,0 25,1-25,-1 0,-25 0,50 25,-49-25,-1 25,25-25,-24 0,-1 0,25 25,-49-25,24 0,0 24,26-24,-1 0,-25 0,25 0,1 25,-1-25,0 0,25 0,-25 25,25-25,-25 0,1 0,-1 0,25 25,0-25,-50 0,25 25,1-1,24-24,-25 0,25 0,-25 25,0 0,25-25,-25 0</inkml:trace>
  <inkml:trace contextRef="#ctx0" brushRef="#br0" timeOffset="43768.5034">19993 15677,'0'0,"0"24,-25-24,25 0,-25 25,25-25,-24 25,24-25,0 25,-25-25,25 0,-25 25,25-25,-25 0,25 24,0-24,-25 0,0 25,25 0,-24-25,48 0,1 25,0-25,25 0,-1 0,1 25,-25-25,49 0,-74 0,75 0,-26 0,-24 0,0 0,-25 0,25 0,-25 0,0 0,0-25,-25 0,0 25,0-50,0 50,-99-124,100 100,24 24,-25 0,25 0,-25 0,25-25,0 25,0 0,0 0</inkml:trace>
  <inkml:trace contextRef="#ctx0" brushRef="#br0" timeOffset="47087.6933">4986 14263,'25'0,"25"0,24 0,-24 0,-1 0,-24 0,49 0,-24 0,0 0,-26 0,26 0,-50 0,25 0,0 0,-1 0,-24 0,-49 0,-1 0,1 0,-1 0,-24 24,49-24,-25 0,25 0,1 0,-1 0,0 0,0 0,-24 0,49 0,-25 0,25 0,-25 0,0 0,25 0,75 0,-1 0,0 0,1 0,-26 0,1 0,-25 0,-25 0,25 0,-1 0,-24 0,25 0,0 0,0 0,0 0,-25 0,0 0,-25 0,-74 0,-1 0,-24 0,25 0,-25 0,50 25,74-25,-25 0,0 0,50 0,24 0,26 0,74-25,-75 25,1 0,-26-24,26 24,-51 0,-24 0,50 0,-50 0,25 0</inkml:trace>
  <inkml:trace contextRef="#ctx0" brushRef="#br0" timeOffset="50479.8873">9228 14486,'0'50,"-25"-50,25 24,0-24,0 25,0 50,0-51,0 26,-25-25,25 49,0-49,-25 25,25-1,0 26,0-51,0 1,0 0,0-25,0 25,0 0,0-25,0 24,0 1,0 0,0 0,0 0,0-1,0 1,0 0,0 0,0-25,0 25,0-25,0 25,0-1,0 26,0-50,0 25,0-25</inkml:trace>
  <inkml:trace contextRef="#ctx0" brushRef="#br0" timeOffset="53640.068">9153 14362,'0'-25,"25"25,-25 0,25 0,-25 0,25 0,-1 0,26 0,0 0,-25 0,24 0,26 0,-1 0,0 0,-24 0,0 0,24 0,-24 0,24 0,-24 0,-1 0,1 0,-25 0,49-25,0 25,-74 0,50 0,0 0,49-25,-25 1,26 24,-26 0,0-25,1 25,-1 0,25 0,-74 0,25 0,49 0,-49 0,24 0,25 0,1 0,-26 0,0 0,-24 0,49 0,-74 0,-25 0,25 0,-25 0,49 0,-24 0,0 0,0 0,-25 0,25 0,-25 0,49 0,-49 0,50 0,-25 0,24 0,1 25,-1-25,1 0,0 0,24 0,-49 0,-25 0,0 24,0-24,0 25,0 0,0 0,-25-25,25 25,0-25,-25 49,25-24,0 0,0 0,-25 24,1 1,24 24,-25 1,25-26,0 1,0 0,0-26,-25 51,25-50,0-1,0-24,0 25,0 0,0 0,0-25,0 25,0-1,0 26,0-25,0 0,0-1,0 1,0 0,0 0,0-25,0 25,0-25,0 25,0-25,0 24,-25 26,25-25,0 0,0-25,0 49,0-49,-25 50,25-25,0-1,-24 26,24 0,0-26,0 1,0-25,0 0,-25 0,25 0,-50 0,50-25,-49 25,24 0,0 0,0 0,0 0,1 0,-1 0,0 0,-25 0,50 0,-24 0,-1 0,0 0,0 0,25 0,-25 0,25 0,-24 0,-1 0,25 0,-25 0,-49-24,24 24,0 0,1 0,24 0,25 0,-50 0,50-25,-49 25,-1 0,-24 0,49 0,0 0,-25 0,50 0,-24 0,-26 0,25 0,0 0,1 0,-1 0,0 0,0 0,0 0,25 0,-24 0,24 0,-50 0,-24 0,24 0,0 0,1 0,-1 25,1-25,24 0,-25 0,25 0,-49 0,49 0,-25 0,1 0,-26 0,1 0,74 0,-50 0,26 0,-51 0,50 0,1 0,-26 0,50 0,-25 0,-24 0,24 0,0 0,0 0,0 0,-24 0,24 0,0-25,0 25,25 0,-24-25,24 25,-25 0,0 0,0 0,0 0,1 0,-1 0,0 0,0 0,25 0,-25 0,0 0,25 0,-24 0,-1 0,0 0,0 0,25 0,-49 0,49 0,-25 0,25-25,0 25,25-25,-25 1,0-26,0 25,0 0,0 1,0-1,0 0,0-25,0 26,0-1,0 25,24-25,-24 25</inkml:trace>
  <inkml:trace contextRef="#ctx0" brushRef="#br0" timeOffset="54496.117">13693 13568,'0'0,"0"0,24-25,51 25,24 0,-25 0,1 0,-50 0,-1 0,1 0,-25 0</inkml:trace>
  <inkml:trace contextRef="#ctx0" brushRef="#br0" timeOffset="56169.2127">13717 13593,'0'0,"0"25,25-25,0 0,0 49,-25-49,25 25,-1 0,26 25,-50-50,25 0,0 0,-25 0,0 24,0-24,-25 50,0-50,-25 50,26-26,24-24,-25 25,25-25,0 0,0 25,-25-25,25 25,0-25,0 25,0-25,-25 24,25-24,0 25,0 0,0-25,0 25,-25-25,1 0,24 25,0-25,-25 24,25 1,0-25,25 0,-1 0,26 0,-25 0,24 0,-24 0,25 0,-1 0,-49 0,25 0,-25 0,25 0,-25 0,25 0,0 0,-1 0,-24 0,25 0,0 0,-25 0,25 0,-25 0,49 0,-49 0,25 0</inkml:trace>
  <inkml:trace contextRef="#ctx0" brushRef="#br0" timeOffset="78575.4943">13990 12477,'50'0,"-1"25,-24-1,0 1,0-25,0 25,24 0,-24-25,0 0,24 0,-49 0,25 0,25 0,-50-25,0 0,0 0,0 1,0 24,0-50,0 50,25-50,-25 50,0-24,0-1,0 0,-25 25,0 0,0-25,-24 25,49 0,-50 0,50 0,-25 0,0 0,1 0,24 0,-25 0,25 0,-25 0,0 0,25 0,0 0,-25 25,25-25,0 25,0 0,-24-1,24-24,0 50,0 0,0-26,0 26,0-25,0-25,0 25,0-1,0 1,49 0,-49 0,50 0,-50-25,25 24,-25-24,24 0,1 0,-25 0,25 25,49 0,-49-25,0 0,-25 0,0 0</inkml:trace>
  <inkml:trace contextRef="#ctx0" brushRef="#br0" timeOffset="82304.7076">14685 11981,'25'0,"-1"0,-24 0</inkml:trace>
  <inkml:trace contextRef="#ctx0" brushRef="#br0" timeOffset="82808.7364">14685 12254,'0'24,"0"-24,0 50,0-50,0 25,0-25,0 25,0-25,0 0</inkml:trace>
  <inkml:trace contextRef="#ctx0" brushRef="#br0" timeOffset="83327.7661">14933 12030,'0'0,"0"0,0 25,0 25,0-1,-25-49,25 50,0-25,0 0,0-1,0 1,0-25,0 25,0 0,0-25,0 25,0-1,0 1,0 0,25 0,-25 0,0-25,25 24,-25-24,24 0,-24 0,0-24,25-26,-25 0</inkml:trace>
  <inkml:trace contextRef="#ctx0" brushRef="#br0" timeOffset="83704.7876">14834 12204,'0'0,"24"0,-24 0,50 0,-25 0,0 0,-1 0,1 0,0 0</inkml:trace>
  <inkml:trace contextRef="#ctx0" brushRef="#br0" timeOffset="84703.8448">13792 11832,'25'0,"24"25,1-25,24 0,-49 0,99 24,0-24,-25 0,25 25,-74-25,0 0,-1 0,1 0,-25 0,-1 25,26-25,0 0,49 25,-50-25,1 0,-50 0,25 0,24 0,-24 0,0 0,0 0,0 0,24 0,-49 0,25 0,0 0,0 0,-1 0,-24 0,25 0,0 0,-25 0,25 0</inkml:trace>
  <inkml:trace contextRef="#ctx0" brushRef="#br0" timeOffset="86487.9468">15851 12626,'0'0,"24"0,-24 0,50 0,-25 0,-25 0,49 0,-49 0,50 0,-25 0,0 0,-1 0,-24 0,25 0,-25 0,25 0,0-25,0 25,-1-25,-24-25,0 26,0-1,0 0,0 25,0-25,0 0,0 25,-49-24,49 24,-50-25,25 25,1 0,-1 0,25 0,-25 0,0 0,25 0,-25 0,25 25,0-25,-24 0,24 24,0-24,-25 50,0-50,25 0,-25 50,25-50,0 24,-25 26,25-50,0 50,0-50,0 24,0 1,0 0,0-25,0 25,0-25,0 25,0-1,0-24,0 25,25-25,-25 25,0-25,25 25,0 0,0-25,-25 24,0-24,24 25,1-25,0 25,-25-25,50 0,-26 0,-24 0</inkml:trace>
  <inkml:trace contextRef="#ctx0" brushRef="#br0" timeOffset="87135.9839">16272 11857,'0'0,"25"0,-25 0,25 0,0 24</inkml:trace>
  <inkml:trace contextRef="#ctx0" brushRef="#br0" timeOffset="87768.02">16371 12179,'0'0,"0"0,0 25,0 0,0 0,0-1,0 1,25 0,-25 0,0-25,0 49,0-49,0 25,0-25,0 25,25-25,-25 0,25-25,-25 25,49-49</inkml:trace>
  <inkml:trace contextRef="#ctx0" brushRef="#br0" timeOffset="88265.0485">16669 12030,'0'0,"0"0,0 25,0-25,0 25,0 0,0 24,0-24,0 0,0 25,0 24,0-24,25-26,-25 26,25 24,-25-49,25-25,-25 0,24 0,-24 0,25 0,0 0,-25-49,25 24,-25 0,0 0</inkml:trace>
  <inkml:trace contextRef="#ctx0" brushRef="#br0" timeOffset="88800.0791">16644 12204,'0'0,"0"0,0 0,25 0,0 0,0 0,-25 0,25 0,-1 0,1 0,-25 0,25 0</inkml:trace>
  <inkml:trace contextRef="#ctx0" brushRef="#br0" timeOffset="91680.2438">15206 12601,'24'0,"-24"0,0 0,25 0,-25 0,25 0,0 25,-25-25,0 24,0 1,0 0,0 0,0 0,0-25,0 24,0 1,0 25,0-50,-25 25,25-25,-50 0,50 0,-24 0,24 0,-25 0,25 0,-25 0,25-25,0 0,0 0,0 0,0 25,0-24,0 24,0-25,0 0,0 25,0-25,25 25,-25-25,0 25,25-24,-25 24,24-25,1 25,-25-25,25 25,-25 0,25 0,-25 0,0-25,25 25,-1 0,-24 0,25-25,-25 25,25 0,0 0,-25 0,25 0,-25 0,24 0,-24 0,25 0,0 0,-25 0,25 0,-25 0</inkml:trace>
  <inkml:trace contextRef="#ctx0" brushRef="#br0" timeOffset="92287.2785">15602 12824,'25'0,"0"0,-25 0</inkml:trace>
  <inkml:trace contextRef="#ctx0" brushRef="#br0" timeOffset="92776.3065">15602 13022,'0'0,"0"25,0-25,0 50,0-25,0-25,0 24,0 1,0-25,0 0,0 0,0 0,50-25,-50 25,0-24,0 24,0-25</inkml:trace>
  <inkml:trace contextRef="#ctx0" brushRef="#br0" timeOffset="94376.398">14263 12675</inkml:trace>
  <inkml:trace contextRef="#ctx0" brushRef="#br0" timeOffset="94912.4287">16421 12526</inkml:trace>
  <inkml:trace contextRef="#ctx0" brushRef="#br0" timeOffset="96448.5165">18405 12328,'25'0,"25"0,24 0,1 0,73 0,-23 0,-1-25,-50 25,-74 0,25 0</inkml:trace>
  <inkml:trace contextRef="#ctx0" brushRef="#br0" timeOffset="97048.5509">18480 12601,'0'0,"25"0,24 0,1-25,-25 25,24 0,26 0,-51-25,26 25,0 0,-25 0</inkml:trace>
  <inkml:trace contextRef="#ctx0" brushRef="#br0" timeOffset="98127.6126">19522 12179,'24'0,"-24"25,0 25,0-50,0 24,0 1,0-25,0 25,0 0,0-25,0 25,0-1,25 26,-25-50,0 25,0-25,25 25,-25-1,0 1,0-25,0 25,0 0,0 0,0-25,0 49,0-49,0 25</inkml:trace>
  <inkml:trace contextRef="#ctx0" brushRef="#br0" timeOffset="111079.3534">17388 9500,'0'0,"0"0,0 0,0 0,25 0,0 0,-25 0,25 0,-25 0,49 0,-49 0,25 0,-25 0,25 0,-25 0,25 0,-25 0,25-25,-25 1,0 24,0-25,0 25,0-25,0 25,0-25,0 0,-25 25,25 0,-25-24,25 24,-25 0,25 0,-25 0,1 0,24 0,-25 0,25 0,0 0,-25 0,0 0,25 24,0 1,-25-25,25 25,0-25,0 25,0-25,0 25,0-1,0-24,0 25,0-25,0 25,0 0,0 0,0-25,0 24,0 1,0-25,0 25,0-25,25 50,-25-50,25 0,0 24,0-24,-25 0,24 0,1 0,0 0,-25 0,25 0,24 0,-49 0,25 0,-25 0</inkml:trace>
  <inkml:trace contextRef="#ctx0" brushRef="#br0" timeOffset="111711.3895">17761 8979,'0'0</inkml:trace>
  <inkml:trace contextRef="#ctx0" brushRef="#br0" timeOffset="112208.418">17761 9153,'0'0,"0"25,0 0,0-25,0 0,0 24,0-24</inkml:trace>
  <inkml:trace contextRef="#ctx0" brushRef="#br0" timeOffset="112911.4582">17984 9079,'0'0,"0"0,0 0,0 24,0 1,0 0,0-25,0 50,0-50,0 24,0-24,0 50,0-50,0 25,0-25,0 25,25-1,-25-24,24 0,1 0,-25 0,25 0,-25 0,0-24,0 24,0-25</inkml:trace>
  <inkml:trace contextRef="#ctx0" brushRef="#br0" timeOffset="113455.4893">17934 9227,'0'-24,"0"24,-25-25,25 25,50 0,0 0,-26 0,1 0,25 0,-50 0,25 0,-1 0,-24-25</inkml:trace>
  <inkml:trace contextRef="#ctx0" brushRef="#br0" timeOffset="114135.5282">18604 9475,'0'0,"25"0,-1 0,51 0,-75 0,25 0,24 0,-24 0,0 0,-25 0,25 0</inkml:trace>
  <inkml:trace contextRef="#ctx0" brushRef="#br0" timeOffset="114647.5575">18629 9649,'24'0,"1"0,-25 0,25 0,0 0,0 0,-1 0,1 0,25 0,-25 0,-25 0,49 0,-49 0,25 0,-25 0,25 0</inkml:trace>
  <inkml:trace contextRef="#ctx0" brushRef="#br0" timeOffset="115399.6005">19522 9500,'0'-25,"0"25,-50 0,0 0,26 0,-1-24,25 24,0 0,-25 0,0 24,25-24,0 25,-25-25,25 50,0-25,0-1,0-24,0 25,0 0,0 0,0 0,0-25,0 24,0 1,0-25,0 25,25-25,0 25,0 0,-25-25,25 0,-1 0,-24 0,25-25,25 0,-50 25</inkml:trace>
  <inkml:trace contextRef="#ctx0" brushRef="#br0" timeOffset="116104.6408">19646 9699,'0'0,"0"0,0 49,0-24,0 0,0 0,0-1,0 1,0 0,0 0,24-25,1 25,-25-25,25 0,25 0,-50 0,49 0,-49 0,25 0,-25 0,0 0,0-50,0 25,0 0,0-24,0 24,0 0,0 0,0 1,0 24,0-25,0 25,0 0,-25 0,0 0,25 0,-24 0,24 0,0 0,-25 0,25 0,-25 25,25-1</inkml:trace>
  <inkml:trace contextRef="#ctx0" brushRef="#br0" timeOffset="116855.6838">20092 9674,'0'0,"0"0,0 0,-25 0,25 0,-24 0,-1 0,25 0,-25 0,25 0,0 0,0 0,0 25,0-25,0 24,0 1,0 0,0-25,0 50,0-26,25 1,0-25,-1 0,1 0,-25 0,25 0,-25 0,25 0,0 25,-25-25,0 25,0 0,0-25,0 24,0-24,0 0,-25 0,0 0,0 0,0 0,1 0,24 0,-25 25</inkml:trace>
  <inkml:trace contextRef="#ctx0" brushRef="#br0" timeOffset="117823.7391">20365 9674,'0'0,"25"0,-25 0,0 0,0 49,0-24,0 0,0 25,0-26,0-24,0 50,0-50,0 25,0-25,25 25,-25-1,0 1,24-25,1 0,0 0,-25 0,25 0,0 0,-25 0,0-25,0 25,0-24,0-1,0 25,0 0,0 0</inkml:trace>
  <inkml:trace contextRef="#ctx0" brushRef="#br0" timeOffset="118255.7638">20315 9823,'25'0,"0"0,0 0,0 0,-1 0,-24 0,25 0,0 0,-25 0,25 0,-25 0</inkml:trace>
  <inkml:trace contextRef="#ctx0" brushRef="#br0" timeOffset="118880.7996">20836 9773,'0'0,"0"0,25 25,-25-25,50 0,-1 0,-24 0,0 0,25 0,-26 0,1 0,0 0,-25 0,25 0</inkml:trace>
  <inkml:trace contextRef="#ctx0" brushRef="#br0" timeOffset="119288.8229">20985 9624,'0'0,"0"25,0 0,0 0,0-25,25 24,-25 1,0 0,0 0,0 0,0 24,0-24,0 0,0 49,0-49,0 0,25 0,-25-25,0 0,25 0,-1 0</inkml:trace>
  <inkml:trace contextRef="#ctx0" brushRef="#br0" timeOffset="119767.8503">21531 9674,'25'0,"-25"0,24 0,1 0,0 0,0 0,0 0,-1 0,1 0,0 0,-25 0</inkml:trace>
  <inkml:trace contextRef="#ctx0" brushRef="#br0" timeOffset="120167.8732">21680 9947,'0'0,"0"24,0 1,0-25,0 25,24 0,-24 0,0-25,0 25</inkml:trace>
  <inkml:trace contextRef="#ctx0" brushRef="#br0" timeOffset="120903.9153">22176 9723,'0'0,"0"0,-25 0,25 0,-25 0,-24 50,24-50,25 25,0 0,0-1,0 1,0-25,0 25,0 0,25 0,-1-1,-24-24,50 25,-50-25,25 0,-25 25,0 0,0-25,0 25,0-25,0 25,-25-25,-25 0,50 0,-24 0,-1 0,0 24,-25-24,50 25,0-50,0 25</inkml:trace>
  <inkml:trace contextRef="#ctx0" brushRef="#br0" timeOffset="121335.94">22300 9624,'25'0,"-1"0,-24 0,25 0,-25 0,50 0,-25 0,-1 25,1-25,-25 0,25 25,-25-25,25 25,-25-1</inkml:trace>
  <inkml:trace contextRef="#ctx0" brushRef="#br0" timeOffset="121743.9634">22449 9897,'0'0,"0"50,0-50,0 24,0 1,0 0,0 0,0-25,0 25,0 0,0-1,0-24</inkml:trace>
  <inkml:trace contextRef="#ctx0" brushRef="#br0" timeOffset="122649.0151">22672 9897,'0'0,"0"0,0 25,0-25,0 25,25-25,-25 24,0-24,0 25,0 0,0-25,0 25,0-25,0 25,0 0,0-25,0 24,0-24,0 25,0-25,0-25,24 1,-24-1,25 0,-25 25,0-25,25 25,-25-25,25 25,0-25,-25 1,24 24,-24 0,25 0,-25 0,25 0,-25 0,0 24,0 26,0-25,0 0,0 24,0 1,0-50,0 25,0-25,0 0,0 0,25-50,-25 50</inkml:trace>
  <inkml:trace contextRef="#ctx0" brushRef="#br0" timeOffset="123441.0604">23242 9748,'25'0,"-25"25,0 0,0-25,0 25,0-1,0 1,0 0,0-25,0 50,0-26,0 1,0 25,0-25,0 0,0-1,0-24,0 25,0 0,0-25,0 25,0-25,0 25,0-25,0 24,25 1,0-25,-25 0,25 0,-25 0,24-25,-24 25,25-49,-25 49,0-25,0 25,0-25,-49 0,49 1,-25-1</inkml:trace>
  <inkml:trace contextRef="#ctx0" brushRef="#br0" timeOffset="123928.0883">23193 9996,'0'0,"0"0,49 0,-24 0,0 0,-25 0,25 0,-25 0,25 0,-1 0,1 0,-25 0,50 0,-50 0,25-25</inkml:trace>
  <inkml:trace contextRef="#ctx0" brushRef="#br0" timeOffset="126136.2146">19373 10492,'-25'0,"25"0,-25 0,25 0,-49 25,49 0,-25-25,25 0,-25 25,0 0,25 24,0-49,0 25,0 0,0 0,0-25,0 24,25-24,0 0,-25 0,49 0,-49 0,75 0,-50 0,24 0,1 0,-25 0,24 0,1-24,-50 24,25 0,-25-25</inkml:trace>
  <inkml:trace contextRef="#ctx0" brushRef="#br0" timeOffset="126848.2553">19646 10592,'0'0,"0"0,24 24,-24-24,25 50,0 24,0-49,-25 0,25-25,-1 0,-24 0,25 0,-25-25,0 0,25 25,-25-49,0 49,0-25,0 25,0-25,0 0,0 25,0 0,-25 0,25 0,0 0,-25 0,1-24,24 24,-25 0,25 0,0 0</inkml:trace>
  <inkml:trace contextRef="#ctx0" brushRef="#br0" timeOffset="127553.2956">20067 10592,'0'0,"-24"0,-1 0,25 0,-25 0,25 0,-25 0,0 24,25-24,-24 0,24 25,0 0,0 0,0-25,24 25,26-25,-25 24,24-24,-24 0,-25 25,25-25,-25 25,0 0,0-25,-25 0,0 0,1 0,24 0,-25 0,0 0,50 0</inkml:trace>
  <inkml:trace contextRef="#ctx0" brushRef="#br0" timeOffset="128152.3299">20489 10567,'0'0,"0"0,0 25,0-1,0 26,0-25,0 0,0-1,0 1,0-25,0 25,0-25,0 50,0-50,0 24,0-24,0 0,25 25,-25-25,25 25,-1-25,1 0,-25 0,0 0,0-25,0 0,0 25,0-49,0 24</inkml:trace>
  <inkml:trace contextRef="#ctx0" brushRef="#br0" timeOffset="128600.3555">20390 10691,'0'0,"0"0,0 0,49 0,-49 0,25 0,25 0,-25 0,-1 0,51 0,-75 0,25 0,-25 0,24 0</inkml:trace>
  <inkml:trace contextRef="#ctx0" brushRef="#br0" timeOffset="129216.3908">20936 10790,'0'0,"24"0,-24 0,25 0,0 0,0 0,0 0,-1 0,1 0,0 0,0 0,-25 0,25 0,-1 0,26 0,-50 0,25 0,-25 0</inkml:trace>
  <inkml:trace contextRef="#ctx0" brushRef="#br0" timeOffset="129688.4178">21729 10641,'-25'0,"25"0,0 0,50 0,-25 0,0 0,-1 0,1 0,0 0</inkml:trace>
  <inkml:trace contextRef="#ctx0" brushRef="#br0" timeOffset="130057.4389">21754 10864,'0'0,"0"25,0-25,0 25,25 0,-25 0,0-25,0 24,0-24,0 25</inkml:trace>
  <inkml:trace contextRef="#ctx0" brushRef="#br0" timeOffset="130687.4749">22176 10765,'-25'0,"25"0,-25 25,0-25,25 25,-24 49,24-74,0 25,0-25,0 25,0 0,24-25,1 24,0 26,-25-50,25 25,0 0,-25-25,0 0,0 24,0-24,-25 0,0 0,25 0</inkml:trace>
  <inkml:trace contextRef="#ctx0" brushRef="#br0" timeOffset="131064.4965">22399 10716,'25'0,"0"0,-25 0,24 0,1 0,0 0,-25 0,25 0,-25 24,25-24,-1 0,-24 0</inkml:trace>
  <inkml:trace contextRef="#ctx0" brushRef="#br0" timeOffset="131504.5216">22573 11112,'0'25,"0"0,0 0,24 0,-24 0,0-25,25-25,-25 0,0-25,0 25,0 1,0-1</inkml:trace>
  <inkml:trace contextRef="#ctx0" brushRef="#br0" timeOffset="132175.56">22721 10988,'0'0,"25"25,0 0,-25-25,0 25,0-25,0 25,25-25,-25 0,25 0,-1 0,-24 0,25 0,0 0,0 0,-25 0,25 0,-25 0,24 0,-24-25,25 25,0 0,-25 0,25 0,-25 0,0 25,0-1,0 26,25-50,-25 25,25-25,-25 0,0 0,0 0,24-25,-24 0,0 0,25 25,0-24</inkml:trace>
  <inkml:trace contextRef="#ctx0" brushRef="#br0" timeOffset="132712.5907">23366 10914,'0'0,"0"25,0-25,-24 49,24 1,0 0,0-50,0 49,0-24,0 0,0 25,24-26,-24 1,0-25,0 0,25 0,-25 0,25 0,0 0,-25 0,25 0,-1-25,-24 25,25-24,-25 24,0-25,0 25,0-25,0 0,-25 25</inkml:trace>
  <inkml:trace contextRef="#ctx0" brushRef="#br0" timeOffset="133264.6223">23267 11038,'0'0,"25"0,-25 0,25 0,-25 0,49 0,-49 0,25 0,0 0,-25 0,25 0,0 0,-1 0,-24 0,25 0,0-25,-25 25,0 0,-25 0</inkml:trace>
  <inkml:trace contextRef="#ctx0" brushRef="#br0" timeOffset="135551.7531">20415 11956,'-25'0,"25"0,-50 49,50-49,0 50,0-25,0 24,0-24,0 50,0-50,0-25,0 24,0 1,25 0,-25 0,25-25,24 0,-24 0,25 0,-25-25,-1 0,51 0,-75 1,49-1,1-25,-50 50,25-25,-25 0,0 1,0 24,0 0,0 24,0 1,0 0,0 0,0 25,0-50,0 49,25-24,-1 0,-24-25,25 0,-25 25,50-25,-25 0,-25 0,49-25,-24-25,-25-24,0 24,0 0,0 26,0 24,-25 0,1 0,-1-25,0 25,0 0,0 0,25-25,0 25,0 0,0 0,50 0,-25 0,0 0,24 0,-49 0,25 0,0 0,0 0,-25 0,24 0,1 0,-25 0,-25 0,1 0,-1 0,25 0,-25 0,0 25,0 0,25-25,0 24,0-24,0 25,0 0,25 0,0 0,-25 0,50-25,-26 24,1 1,-25-25,25 0,0 0,0 25,-25 0,0-25,24 25,-24-25,0 24,0-24,-24 0,-1 0,25 0,-25 0,25 0,0-24,-25 24</inkml:trace>
  <inkml:trace contextRef="#ctx0" brushRef="#br0" timeOffset="136127.7861">21357 12005,'0'0,"0"25,0 50,0-1,0-24,0-25,0 49,0-24,0-26,0 1,0 0,0-25,25 25,0-25,-25 0,25 0,-25 0,24 0,1 0,-25 0,0 0,25 0,-25-25,0-25,0 26,0-1,25 25,-25-25,0 0,0 25</inkml:trace>
  <inkml:trace contextRef="#ctx0" brushRef="#br0" timeOffset="136439.8039">21357 12278,'0'0,"0"0,25 0,0 0,0 0,-1 0,-24 0,25 0,0 0,-25 0,25 0,-25 0,0-24,0-1,0 25</inkml:trace>
  <inkml:trace contextRef="#ctx0" brushRef="#br0" timeOffset="137432.8607">21084 11708,'0'0,"25"0,0 0,0 0,0 25,-1-1,1-24,-25 0,0 0,0 25,0-25,0 25,0 0,0-25,0 25,-25-25,1 0,24 0,-50 24,25-24,0 25,25-25,-24 0,-1 0,0 0,25 0,25 0,24 0,1 0,0 0,-1 25,1-25,-25 0,-25 0,24 0,1 0,-25 0,25 0</inkml:trace>
  <inkml:trace contextRef="#ctx0" brushRef="#br0" timeOffset="138087.8982">21878 12254,'0'0,"0"0,0 0,25 0,0 0,-25 0,24 0,-24 0,100-25,-75 25</inkml:trace>
  <inkml:trace contextRef="#ctx0" brushRef="#br0" timeOffset="138495.9215">21878 12055,'25'0,"-25"25,0 0,0-1,25-24,-25 25,0-25,0 124,0-124,0 50,0 0,0-1,0-24,0 0,24-25,-24 0,50 0,-50 0</inkml:trace>
  <inkml:trace contextRef="#ctx0" brushRef="#br0" timeOffset="139215.9627">22573 12080,'0'0,"-25"0,0 0,0 0,0 0,-74 49,74-24,1 25,24-25,0 0,0-25,0 24,0-24,49 25,-49 0,25-25,0 0,0 25,-1-25,51 25,-50-25,-1 0,-24 24,25-24,-25 25,0-25,0 25,0-25,-25 25,25-25,-49 0,49 0,-50 25,50-25,0 0,0 0</inkml:trace>
  <inkml:trace contextRef="#ctx0" brushRef="#br0" timeOffset="139611.9853">22746 12154,'0'0,"25"0,0 25,0-25,-25 0,24 0,1 0,0 0,-25 0</inkml:trace>
  <inkml:trace contextRef="#ctx0" brushRef="#br0" timeOffset="139831.9979">22920 12526,'0'0,"25"0,-1 0,-24 0,25 0,0 0,0 0,-25 0</inkml:trace>
  <inkml:trace contextRef="#ctx0" brushRef="#br0" timeOffset="140033.0094">23218 12502,'24'0,"-24"0,25 0,-25 0,25 0,-25 24,0-24,25 0</inkml:trace>
  <inkml:trace contextRef="#ctx0" brushRef="#br0" timeOffset="140504.0364">23515 12229,'0'0,"0"0,0 0,0 25,0-1,0 1,0 0,0 0,0 24,0-24,0 0,0 25,25-26,0 1,-25 0,0 0,0-25,25 0,-25 25,24-25,1 0,-25 0,25-25,-25 0,0 0,0-24,0-1,0 50,-25-50,0 50</inkml:trace>
  <inkml:trace contextRef="#ctx0" brushRef="#br0" timeOffset="140776.0519">23441 12402,'0'25,"0"-25,0 0,25 0,-1 0,1 0,0 0,25 0,-50-25,24 25,-24-24,0-1,0 0</inkml:trace>
  <inkml:trace contextRef="#ctx0" brushRef="#br0" timeOffset="141408.0881">23193 12005,'0'0,"0"0,49 0,-24 0,25 25,-50-25,25 0,-25 25,0 0,0 0,0-25,0 24,0-24,0 0,-25 0,-25 0,25 0,1 25,-1 0,25-25,0 25,0-25,0 0,0 0,25 0,-1 0,1 0,0 0,0 0,0 0,-1 0,1 0</inkml:trace>
  <inkml:trace contextRef="#ctx0" brushRef="#br0" timeOffset="141953.1193">23986 12229,'0'25,"0"-25,25 0,0 0,0 24,-25-24,25 0,0 0,-25 0,24 25,1-25,0 0,-25 0,0 25,0-25,0 0,0 25</inkml:trace>
  <inkml:trace contextRef="#ctx0" brushRef="#br0" timeOffset="142305.1394">23986 12502,'0'0,"0"0,25 0,-25 0,50 0,-50 0,74 0,-49 0,25 0,-50 0,25 0,-25 0,24 0,1 0</inkml:trace>
  <inkml:trace contextRef="#ctx0" brushRef="#br0" timeOffset="142960.1769">24557 12129,'0'0,"0"0,0 25,0 0,0 0,25 0,-25 0,0-1,25 26,-25-25,0 24,0-24,0 25,0-1,0 1,0 0,0-1,0-24,0 25,0-50,0 49,24-49,-24 25,0-25,0 25</inkml:trace>
  <inkml:trace contextRef="#ctx0" brushRef="#br0" timeOffset="147872.4578">12700 14387,'25'0,"50"0,-26 0,1 0,24-25,-24 25,-25 0,24-25,1 0,-50 25,25 0,-25-25,24 1,1 24,-25 0,25-25,-25 25,25 0,0 0,-25 0,24-25,-24 25,0 0</inkml:trace>
  <inkml:trace contextRef="#ctx0" brushRef="#br0" timeOffset="148857.5142">13097 14163,'0'0,"0"0,75 0,-75 0,49 0,1 0,-50 0,49 0,-24 0,0 0,25 0,-50 0,24 0,-24 0,25 0,0 0,0 0,-25 0,25 0,-25 0,-25 25,-25 25,50-50,-25 49,1-24,-1 25,0-25,25 0,-25-1,0 1,25 0,0-25</inkml:trace>
  <inkml:trace contextRef="#ctx0" brushRef="#br0" timeOffset="160102.1573">9153 16966,'-25'0,"1"25,24-25,-25 25,25 0,-25 0,0-1,25-24,0 0,0 25,0 0,-25-25,25 25,0 0,0-25,0 24,0-24,0 25,0 0,0-25,0 25,0-25,0 25,0-1,0-24,0 25,0-25,0 25,0-25,0 25,0 0,0-1,0 1,25-25,-25 25,0 0,25-25,-25 50,25-26,74 100,-25-99,-49 25,50-25,-75-25,25 24,-1-24,1 25,-25 0,25-25,-25 0,25 25,0-25,-1 0,1 0,0 25,25-1,-50-24,49 0,-24 0,-25 0,50 0,-26 0,1 0,25 25,-25-25,-1 0,1 25,0-25,25 0,-26 0,-24 0,50 25,-25 0,24-25,125 0,-50 0,-25 0,25 24,0-24,-24 0,-26 0,0 0,-24 0,0 0,74 0,-75 0,51 0,-1 0,-50 0,51 0,-51 0,1 0,24 0,-49 0,0-24,24-1,-49 25,50 0,0-25,-26 0,1 25,0 0,-25 0,25 0,0 0,24-25,-49 1,50 24,-50-25,25 0,24 0,1 0,-1 25,-24 0,25-24,24-1,-24 0,0 25,-50 0,49 0,-49 0,25-25,-25 25,25 0,0-25,-25 1,24 24,1-50,0 50,-25-25,0 25,0-25,25 1,-25 24,0-25,0 25,0-25,0 25,0-25,0 0,0-24,0 24,-25-50,25 26,-25-1,-24 25,49 1,-25-26,0 25,25 0,-25 1,25-1,0 25,-25-50,1 50,24 0,0-25,-25 25,25 0,-25 0,0 0,25-24,-25-1,25 25,-49 0,49-25,-50 25,0-50,26 50,-1-24,-25-1,25 0,-24 0,49 25,-25 0,0-25,0 25,1 0,24 0,-25 0,0 0,25 0,-25 0,0-24,1-1,-1 25,25 0,-50-25,50 25,-25 0,1-25,-26 25,25 0,0-25,-24 25,24-24,0 24,-24-25,24 0,0 25,-25 0,26 0,-26 0,25 0,0 0,-24 0,24 0,0 0,0 25,0-25,1 0,24 0,-75 0,1 0,-1 0,-24 0,0 0,25 0,-26 0,26 0,-25 0,24 0,26 0,-1 0,0 0,1 0,-26 0,1 0,0 0,24 0,0 0,-24 25,24-25,-24 0,74 0,-25 0,25 0,-25 0,1 0,24 24,-25-24,25 0,-25 0,0 0,0 0,25 25,-24-25,24 0,0 0,-25 25,0 0,25-25,-25 0,25 25,-25-25,25 24,-24-24,-1 25,25-25,-25 0,25 25,-50-25,50 25,-25-25,25 25,-24-25,-1 24,25-24,-25 0,25 25,0-25,-25 0,0 25,25 0,-24-25,24 0,-25 25,25-25,-25 0,25 24,-25-24,25 25,0-25,-25 0,25 25,0-25,-24 25,-1-25,25 0</inkml:trace>
  <inkml:trace contextRef="#ctx0" brushRef="#br0" timeOffset="179056.2414">14759 16942,'25'24,"0"-24,24 0,-49 25,25-25,50 25,-51 0,1-25,25 0,-50 0,25 0,-25 0,24 0,1 0</inkml:trace>
  <inkml:trace contextRef="#ctx0" brushRef="#br0" timeOffset="180863.3448">14858 16818,'-24'0,"24"24,0-24,-25 25,25 25,0-50,0 25,0 24,0-24,0 0,0-25,0 25,0-1,0-24,0 25,0-25,0 25,0 0,0-25,0 25,0-25,0 24,0 1,0 0,-25 0,25 0,0-1,-25 1,25 0,0-25,0 25,0-25</inkml:trace>
  <inkml:trace contextRef="#ctx0" brushRef="#br0" timeOffset="181840.4007">14784 17090,'0'0,"0"0,25 25,-25-25,49 50,-49-1,25-24,0 0,0 0,0-25,-25 49,24-24,1 0,-25-25,0 0,25 0,-25 0,25 0,-25 0,0 25</inkml:trace>
  <inkml:trace contextRef="#ctx0" brushRef="#br0" timeOffset="186055.6418">16173 16917,'0'0,"0"25,0 24,0-24,0 0,0 24,0-24,0-25,0 50,0-50,0 49,0-49,0 50,0-25,0 49,0 1,0-51,0 26,0-25,0 0,0 0</inkml:trace>
  <inkml:trace contextRef="#ctx0" brushRef="#br0" timeOffset="186647.6756">16247 16768</inkml:trace>
  <inkml:trace contextRef="#ctx0" brushRef="#br0" timeOffset="187553.7275">16595 17239,'0'0,"0"0,24 0,-24 0,50 0,-50 0,25 0,-25 0,50 0,-50 0,24 0</inkml:trace>
  <inkml:trace contextRef="#ctx0" brushRef="#br0" timeOffset="188272.7686">16669 17413,'0'0,"0"0,0 0,25 0,-25 0,25 0,0 0,-25 0,24 0,-24 0,25 0,-25-25,25 25,0 0</inkml:trace>
  <inkml:trace contextRef="#ctx0" brushRef="#br0" timeOffset="188903.8047">17091 17066,'0'0,"25"0,-25 0,0 24,24 1,1 0,25 49,-25-49,-1 50,26-1,0 0,-1-24,-24 0,0-25,0-1,-1 1,1-25,-25 25,25-25</inkml:trace>
  <inkml:trace contextRef="#ctx0" brushRef="#br0" timeOffset="189535.8408">17463 17190,'-25'0,"25"0,-25 0,0 74,-24-49,49 0,-25-1,25 1,-25 25,0-1,1-24,24-25,0 25,0-25,0 25,0 0,0 0,0-25,0 24,0-24</inkml:trace>
  <inkml:trace contextRef="#ctx0" brushRef="#br0" timeOffset="191167.9342">17488 16942,'0'0,"0"0,0 0,0 24,0-24,24 0,-24 25,0 0,25 0,0 0,-25-1,0-24,0 25,0-25,0-25,0 25,0-24,0-1,0 0,0 25,25-50,-25 50,0-24,0-1,0 25,49 0,-24 0,-25 0,25 0,0 0,-25 0,25 0,0 0,-25 0,24 0,-24 0,25 0,-25 25,25-25,0 0,-25 24,0-24,25 0,-25 25,0 0,24-25,-24 0,0 0,0 25,25-25,-25 25,0-1,0-24,25 0,-25 25,0-25,0 25,0-25</inkml:trace>
  <inkml:trace contextRef="#ctx0" brushRef="#br0" timeOffset="198103.3309">15652 5383,'25'0,"0"24,0 26,24 24,1-24,24 49,-49-49,25 24,-1 26,-24-51,-25-24,25 0,-25-25</inkml:trace>
  <inkml:trace contextRef="#ctx0" brushRef="#br0" timeOffset="198712.3657">16123 5383,'0'0,"0"0,-24 0,-1 0,0 24,0 1,-24 0,24 25,-25-26,25 1,-24 0,24 25,0-26,0 1,1 0,24 0,-25-25,0 25,25-1,-25 1,25-25,0 25,0-25,0 25</inkml:trace>
  <inkml:trace contextRef="#ctx0" brushRef="#br0" timeOffset="199888.433">16247 5234,'0'0,"0"25,0-1,0 1,0-25,0 25,0-25,0 25,0-25,0-25,0 0,0 25,25-25,-25 25,25-49,-25 49,25 0,-25 0,25 0,-25 0,0 0,24 0,1 0,-25 25,25-25,-25 24,0-24,0 0,0 25,0 0,25-25,-25 25,0-25,25 0</inkml:trace>
  <inkml:trace contextRef="#ctx0" brushRef="#br0" timeOffset="200512.4687">16942 5531,'0'0,"25"0,0 0,24 0,-24 0,0 0,-25 0,25 0,-25 0,24 0,-24 25,0-25,25 0</inkml:trace>
  <inkml:trace contextRef="#ctx0" brushRef="#br0" timeOffset="201080.5011">16967 5705,'25'0,"24"0,-49 0,25 0,-25 0,25 0,0 0,-1 25,-24-25,50 0,-50 0,25 0</inkml:trace>
  <inkml:trace contextRef="#ctx0" brushRef="#br0" timeOffset="201759.54">17736 5507,'0'0,"0"0,0 0,25 0,-25 0,0 24,0 1,0 25,0-50,0 49,24 1,-24 0,0-1,0-24,25 25,-25-1,0-49,0 25,0-25,25 50,-25-50</inkml:trace>
  <inkml:trace contextRef="#ctx0" brushRef="#br0" timeOffset="204767.712">15851 6201,'24'0,"-24"0,25 0,-25 0,25 0,-25-25,-50 25,1 0,24 0,25-24,-25 24,25 0,0 0,50 0,24 0,-24 0,-1 0,1 0,0 0,-26 0,-24 0,25 0,0 0,-25 0,-25 0,-24 0,-26 0,26 0,-1 0,-24 0,24 0,0 0,26 0,24 0,-25 0,25 0,0 0,25 0,-1 0,26 0,-25 0,49 0,-49 0,0 0,24 0,-24 0,-25 0,25 0,0 0,-25 0,-25 0,0 0,25 0,-99 0,49 0,1 0,24 0,0 0,75 0,-1 0,-24 0,0 0,0 0,0 0,-1 0,-24 0,0 0,0 0,-24 0,-26 0,0 0,26 0,-1 0,0 0,0 0,25 0,25 0,-25 0,25 0,0 0,-1 0,-24 0,25 0</inkml:trace>
  <inkml:trace contextRef="#ctx0" brushRef="#br0" timeOffset="209802">20340 4142,'-25'0,"25"0,-24 0,-1 0,-25 0,25 0,-24 0,24 0,0 0,0 0,1 0,-1 25,0-25,25 0,-25 0,0 25,1-25,-1 25,-25-25,50 0,-25 0,25 25,-25-25,25 24,-24-24,-1 0,0 25,0-25,25 25,-25-25,1 0,-1 25,25-25,-25 25,25-25,-25 24,25-24,-25 25,1 0,-1 0,0-25,25 25,-25-1,25-24,0 25,-25-25,25 25,-24 0,-1-25</inkml:trace>
  <inkml:trace contextRef="#ctx0" brushRef="#br0" timeOffset="356535.3927">7888 3795,'0'0,"0"50,0-25,0 24,0 1,0-25,0 49,0 25,-25 50,1 49,24-24,0-25,-75 25,75-75,0 25,-25-99,25-1,0 26,-24-50,24 25,0-25,0 0,24 0,1 0,-25 0,50-75,-50 26</inkml:trace>
  <inkml:trace contextRef="#ctx0" brushRef="#br0" timeOffset="358608.5112">7913 3746,'0'24,"25"26,0-25,-25-25,49 0,-24 0,25 0,-26-25,26 25,25-25,24 25,-25 0,-24 0,24 0,-24 0,49 0,0 0,-49 0,-1 0,26 0,49 0,-50-25,75 25,-74 0,-1 0,0 0,-24 0,24 0,-24 0,74 0,-25 0,-24 0,24 0,0 0,-49 0,24 0,-49 0,0 0,0 0,24 0,26 0,24 0,74 0,-49 0,50 0,-50 0,-50 0,-24-24,-50 24,25 0,0 0,-25 0,25 0,-1 0,1 0,0 0,-25 0,25 0,0 0,-1 0,1 0,0 0,25 0,-50 0,24 0,1 0,-25 0,25 0,25 0,-26 0,1 0,0 0,0 0,-25 0,25 0,-25 0,0 24,0-24,0 50,0-50,0 25,0-25,0 25,0-25,0 24,0 1,0 0,0-25,0 50,0-26,0 1,0 25,0-1,0 1,0 0,0-1,0 26,0-26,0 1,0-1,0 1,0-50,0 25,0 24,0-49,0 25,0 0,0 0,0-25,0 25,0-1,0 1,0 0,0-25,0 25,0 25,0-26,0 26,0 0,0-26,0 1,0 25,0-50,0 0,0 0,0-25,-25 0,25 25,-25-25,-25 25,26-24,-1 24,-25-25,50 25,-49-25,49 25,-25 0,25 0,-25 0,0 0,25 0,-25 0,25 0,-24 25,-1-25,0 0,0 0,0 0,1 0,-1 0,0 0,25 0,-25 0</inkml:trace>
  <inkml:trace contextRef="#ctx0" brushRef="#br0" timeOffset="360751.6338">7789 5259,'0'0,"25"0,-25-25,25 0,-25 0,0 25,24 0,1 0,-25-25,0 25,0 0,25 0,0 0,0 0,-1-24,-24-1,50 25,-50 0,50 0,-50 0,24-25,-24 25,25 0,-25 0,25-25,0 25,-25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38:40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5011,'0'0,"124"-25,25 25,-50-25,25 25,50 0,-75 0,25 0,-50 0,100 0,-50 0,-50 0,25 0,-24 0,-50 0,24 0,-24 0,0 0,0 0,0 0,-1 0,51 0,-50 0,49 0,-49 0,0 0,-1 0,1 0,0 0,-25 0,25 0,0 0,-1 0,26 0,0 0,-50 0,49 0,1 0,-25 0,-1 0,1 0,0 0,25 0,-50 0,24 0,-24 0,50 0,-25 0,0 0,0 0,-25 0,24 0,-24 0,25 0,0 0,-25 0,25 0,-25 0,25 0,-25 0</inkml:trace>
  <inkml:trace contextRef="#ctx0" brushRef="#br0" timeOffset="12087.6914">2084 10145,'-25'0,"25"50,0 24,0 1,0-26,0 1,0-1,0 1,25 0,-25-1,25 1,-25-25,0 74,0-25,0 25,0-24,0-26,25 51,-25-51,0 1,0 0,0-26,0 26,0 24,0-49,0 0,0 0,-50 24,50-24,0 0,0 0,0 0,-25-1,0 26,25 0,0-26,0 1,-24 50,-1-51,25 1,0 50,0-51,0-24,0 0</inkml:trace>
  <inkml:trace contextRef="#ctx0" brushRef="#br0" timeOffset="16814.9618">2134 10021,'0'0,"0"0,49 0,1 0,24-25,1 25,-1 0,-24 0,24-25,0 25,-24-24,0 24,24 0,-24 0,49 0,0-25,0 25,50 0,-25-25,25 25,-25 0,25 0,-75 0,26 0,48 0,-73 0,24 0,0 0,-49 0,74 0,-50 0,25 0,-24 0,-1 0,-24 0,49 0,0 0,1 0,73 0,-24 0,25 0,-1 0,-49 0,25 0,-25 0,25 0,-25 0,25-25,24 25,26 0,-50 0,24 0,1 0,-50 0,25 0,24 0,-48 0,23 0,26 0,0 0,-50 0,49 0,-24 0,-25 0,25 0,-25 0,0 0,0 0,-50 0,1 0,-1 0,-24 0,-25 0,-1-25,26 25,24 0,-24 0,49 0,25-24,-24 24,24 0,24-25,1 25,-50 0,-24 0,24 0,-24 0,24 0,-25 0,1 0,-1 0,-24 0,-1 0,-24 0,0 0,-25 0,25 0,24 0,1 0,-25 0,24 0,1 0,24 0,-24 0,-25 0,-1 0,26 0,-50 0,25 0,49 0,-24 0,0 0,-1 0,1 0,-25 0,-1 0,26 0,0 0,-26 0,1 0,25 0,-25 0,24 0,-24 0,0 0,0 0,-25 0,24 0,-24 0,25 0,-25 0,25 0,0 0,0 0,-25 0,49 0,-49 0,25 0,0 0,0 0,-25 0,24 0,1 0,0 0,-25 25,25-25,0 0,-1 0,-24 0,25 0,-25 24,0 1,25 25,-25-50,0 25,0-1,0 1,0 25,0-50,0 25,0 24,0-24,0 25,0-25,0 49,0-24,0-1,0 1,0 24,0-24,0 49,0-25,0-24,0 49,0-49,0-1,0 1,0 24,0 1,0-1,25-24,0 49,-25-49,25 49,-25-25,24-24,1 0,-25-1,25 26,-25-51,0 51,25-50,-25 49,0-24,0-50,0 49,0-24,0 0,0 0,0 0,0-1,0 1,0 0,0 0,0-25,0 25,0-1,0 1,0 0,0 0,0 0,0-1,0 1,0 0,0 0,0-25,0 25,0-25,0 0,-50 0,25 0,1 0,-1 0,-25 0,0 0,26 0,-26 0,50 0,-25 0,-24 0,-1 0,25 0,0 0,-24 0,24 0,-49 24,24-24,0 25,50-25,-49 0,-1 0,1 0,-1 0,0 0,1 0,-1 0,1 25,-1-25,25 0,-49 0,24 25,-24-25,24 0,-49 25,-50-1,75 1,-1-25,1 25,-25-25,49 0,-24 0,-26 0,51 0,-26 0,-24 0,25 0,-1 0,-24 0,25 0,-1 0,-49 0,25 0,25 0,-26 0,1 0,25 0,-50 0,49 0,1 0,-1 0,26-25,-50 0,-1 25,1 0,0-24,0 24,-25 0,-25 0,0 0,-25 0,1 0,49 0,0 0,0 0,49 0,-24 0,0 0,-25 0,25 0,-1 0,-24-25,25 25,0 0,0 0,24 0,-24 0,25 0,-50 0,24-25,1 25,0 0,-25 0,25 0,0 0,-1 0,-49 0,25 0,0 0,75 0,-50 0,24 0,1 0,-75 0,75 0,-26 0,-24 0,75 0,-100 0,50 0,-1 0,1 0,50 0,-75 0,24 0,26 0,0 0,24 0,-25 0,26-25,-75 25,49-25,1 1,0 24,-1 0,1-50,-1 50,-24-25,50 0,-26 25,50 0,-49 0,-1 0,51-24,-1 24,0-25,0 25,-24 0,-1 0,25 0,-24-25,24 25,-25 0,1 0,24 0,0-25,-25 25,26 0,-26 0,-24-25,24 25,-24 0,49 0,25 0,-25 0,0 0,0 0,1 0,-1 0,0 0,0 0,25 0,0-24,0-26,0 50,0-25,0 25,0-25,0 1,0 24,0-25,0 25,0-25,0 0,0 25,0-25,0 25,0-25</inkml:trace>
  <inkml:trace contextRef="#ctx0" brushRef="#br0" timeOffset="27335.5635">12849 16570,'0'0,"-25"0,25-25,0 0,-24 0,24 25,-25-49,-25-1,50 25,-25 0,1 0,24 25,0-24,-25-1,25 0,0 0,0 0,-25 1,25 24,-25-50,25 25,0 0,0 1,0-1,0 0,0-25,0 50,0-49,0-1,0 25,0-24,0 24,0 0,0 0,0-24,25 24,0 0,-25-24,25 24,-1 0,-24 25,25-25,-25 0,50 1,-50 24,25-25,-25 25,24-25,1 25,-25 0,25 0,25-25,-1 25,-49 0,50 0,-50 0,25 0,-1 0,1 0,0 0,0 0,24 25,-49 0,50-25,-25 0,-25 25,49-1,-49-24,25 0,0 0,-25 0,25 25,-25-25,25 25,-1 0,1 0,-25-1,25-24,0 25,0 25,-25-50,25 25,-25-1,24 1,-24 25,0-50,0 25,0-1,0 1,0 50,0-26,0 1,-24-1,24 1,0 0,0-26,0 1,0 0,0-25,0 25,0-25,0 25,0-25,0 24,-25 1,25 0,0 0,0-25,-25 25,0 0,25-1,0-24,-25 25,25-25,-25 25,1-25,24 25,0 0,-25-25,25 0,-50 24,25-24,1 25,-1-25,-25 0,50 25,0-25,-25 0,1 0,-26 0,25 0,0 0,-24 0,-1 0,50 0,-25 0,1 0,-1 0,25 0,-25 0,25 0,-25 0,0 0,25 0,-24 0,24 0,0 0,-25 0</inkml:trace>
  <inkml:trace contextRef="#ctx0" brushRef="#br0" timeOffset="29879.7091">1290 15577,'0'25,"0"-25,-49 25,49-25,0 0,0 50,0-50,0 24,0 1,0 0,0 0,0 0,0-1,0 1,0 0,0-25,0 25,0-25,0 25,-25-1,25-24,0 25,0-25,0 25,0-25,0 25,0 0,0-25,0 24,0-24,0 25,0 0,0 0,0-25,0 25,0-1,0 1,0-25,0 25,0 0,25-25,-25 25,24-1,-24 1,0-25,25 25,-25 0,0 0,25-25,0 25,-25-25,25 24,-25-24,24 0,1 25,0-25,-25 25,25-25,0 25,-25-25,24 25,26-25,0 0,-26 0,1 0,0 0,0 0,0 0,-1 0,26 0,-50 0,25 0,0-25,0 25,-25 0,24-25,1 25,0-25,-25 25,50-25,-50 25,24-24,26-1,-50 25,25-50,0 50,-1-50,1 26,0-1,0 0,-25 0,25 0,-25 25,24-24,-24-1,0 0,0 25,0-50,0-74,0 75,0-1,0 1,0 24,0 0,-24-49,-1 49,25 0,-25-25,0 50,25-24,-25-26,1 50,-1-50,0 26,25-26,-25 50,0-25,25 0,-24 0,-1 25,0-24,25 24,-25-25,0 25,1-25,24 25,-25 0,0 0,0-25,-25 25,26 0,-1 0,0 0,0 0,0 0,1 0,-1 0,0 0,-25 0,50 0,-24 0,24 25,-25 0,0-25,25 0,0 0,0 25,-25-25,25 0,0 24,-25 1,1-25,24 25,-25 0,25 0,0-25,0 25,-25-25,25 0</inkml:trace>
  <inkml:trace contextRef="#ctx0" brushRef="#br0" timeOffset="53754.0746">1737 5060,'0'0,"24"0,-24 0,50 0,-25-25,0 25,74-49,-49 49,24-25,0 0,50 0,0-24,0 49,-24 0,-1 0,-50 0,26 0,-50 0,-1 0,1 0,0 0,0 0,0 0,-25 0,49 0,-24 0,-25 0,25 0,0 0,49 25,-49-25,25 0,-1 0,1 24,-25-24,-1 25,1-25,0 0,25 25,-26-25,1 0,25 0,-25 25,-1-25,26 0,-50 0,50 0,-26 0,-24 0,25 0,0 0,0 0,-25 0,25 0,-1 0,1 0,-25 0,50 0,-50 0,25 0,0 0,-1 0,-24 0,25 0,-25 0,25 0,0 0,-25 0,25 0,-1 0,-24 0,25 0,0 0,0 0,24 0,1 0,-25 0,24 0,-24 0,-25 0,25 0,0 0,0 0,-25 0,24 0,1 0,-25 0,25 0,0 0,0 25,24-25,-49 0,25 0,0 0,0 0,24 0,-49 0,25 0,0 24,0-24,-1 0,1 0,0 0,0 0,0 0,-25 0,25 0,-25 0,24 0,-24 0,50 0,-50 0,25 0,-25 0,25 25,-1-25,26 0,-50 0,25 0,49 0,-24 0,24 0,-74 0,50 0,-1 0,1 0,-25 0,0 0,-1 0,26 0,-25 0,24 0,-24 0,0 0,25 0,-1 0,-49 0,50 0,-25 0,-1 0,26 0,-25 0,-25 0,50 0,-50 0,49 0,1 0,-50 0,25 0,24 0,1 0,-1 0,-24 0,50 0,-26 0,-24 0,0 0,49 0,-49-25,25 25,-26 0,26 0,0 0,-26 0,26 0,0 0,-26 0,26 0,-25 0,25 0,-26 0,1 0,-25 0,25 0,0 0,0 0,24 25,-24-25,0 0,24 0,-24 0,0 0,25 0,-50 0,49 0,-24 0,0 0,0-25,-1 25,1 0,0 0,0 0,0 0,-25 0,24-24,-24 24,50 0,-50 0,25 0,-25-25,0 0,0 25,0-25,0 25,0-49,25 24,-25 0,0-25,0 25,0 25,0-24,0-1,0 0,0 0,0 0,0-24,0 24,0 0,0 0,0 1,0-1,0-25,0 25,0 1,0-26,0 25,0 0,0 1,0-1,0 0,24 0,-24 0,0 1,0-1,0 0,0 0,0 0,0 1,0 24,0-50,0 25,0-24,0 24,0-50,0 51,0-1,0 0,0 25,0-25,0 0,0 25,0 0,-24 0,-1 0,0 0,0 0,-24 0,49 0,-25 0,25 0,-25 0,25 0,-25 0,0 0,1 0,-1 0,0 0,0 0,0 0,1 0,-26 0,25 0,-49 25,49 0,-25-25,1 0,-26 0,1 25,24-25,25 0,-49 0,24 0,1 0,-1 0,1 0,-1 0,-24 0,24 0,25 0,-24 0,-1 0,0 0,-24 0,24 0,26 0,-26 0,25 0,0 0,-49 0,-1 0,26 0,-26 0,26 0,-50 0,24 0,1 0,-25 0,49 0,-24 0,-26 0,51 0,-26 0,1 0,-174 0,149 0,-75 25,50-25,-25 0,50 24,-25-24,0 25,49-25,-49 25,50-25,0 0,-1 0,1 0,-1 0,26 0,-26 0,26 0,-26 0,26 0,-1 0,25 0,-24 0,24 0,-25 0,-24 0,24 0,1 0,-26 0,26 0,-1 0,-24 0,24 0,0 0,1 0,24 0,-25 0,1 0,-1 0,-74 0,50 0,49 0,-49 0,24 0,50 0,-50 0,25 0,1 0,-1 0,-25 0,25 0,1 0,24 0,-25 0,25 0,-25 0,0 0,25 25,0 24,0 1,0 0,0 24,0 0,0-24,0 24,0-24,0 0,0-1,0-24,0 0,0-25,0 25,0-1,0 1,0 25,0-25,0-1,0 26,0-50,0 25,0 24,0-49,0 50,0-25,0 0,0-25,0 25,0-25,0 24,0-24,0 25,0 0,0-25,0 25,25-25,-25 0,25 0,-25 25,25-1,-25-24,74 0,0 0,51 0,-51 0,25 0,25 0,-49-24,24 24,-25-25,25 0,1 0,-26 25,-24-25,24 1,-49-1,0 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39:45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1563 4887,'0'0,"50"0,24 0,25 0,25 0,-24-25,48 25,-48 0,-1 0,-74 0,49 0,-49 0,0 0,-1 0,1 0,25 0,-25 0,24 0,-24 0,0 0,24 0,1 0,-25 0,0 0,24 0,-49 0,25 0,0 0,0 0,24 0,26-25,24 0,0 25,-24 0,-51 0,51-25,-26 25,26 0,-26 0,-24 0,25 0,-25 0,24 0,26 0,-26 0,-24 0,50 0,-51 0,51 0,-26 0,1 0,-25 0,24 0,-24 0,0 0,0 0,0 0,-1 0,26 0,-50 0,50 25,-1-25,1 0,-1 25,-24 0,50-25,-26 0,-24 0,0 0,0 0,-1 0,1 0,0 0,0 0,0 0,0 0,24 0,-49 0,25 0,-25 0,25 0,-25 0,25 0,-1 0,-24 0,25 0,-25 0,0 0,25 0,0 0,-25 0</inkml:trace>
  <inkml:trace contextRef="#ctx0" brushRef="#br0" timeOffset="1864.1066">1563 12427,'0'0,"0"0,25 0,0 0,24 0,1-25,24 1,-24 24,0 0,-1 0,1 0,-1 0,1 0,24 0,1 0,-1 24,1-24,-1 0,0 25,26-25,-26 0,25 0,-24 0,-26 0,26 0,-26 0,1 0,0 25,-26-25,51 0,-26 0,1 0,49 0,-24 0,-26 0,1 0,-1-25,26 25,-50 0,24 0,-24 0,49 0,-49 0,0 0,0 0,25 0,-26 0,1 0,25 0,-1 0,1 0,-25 0,49 0,-24 0,-25 0,-1 0,1 0,0 0,0 0,0 0,24 0,1 0,-25 0,24 0,-24 0,25 0,-26 0,1 0,0 0,0 0,99 0,-50 0,-24 0,0 0,-26 0,26 0,-50 0,25 0,-25 0,25 0,-25 25,24-25,1 0</inkml:trace>
  <inkml:trace contextRef="#ctx0" brushRef="#br0" timeOffset="8608.4924">4688 6052,'0'0,"0"0,25 0,0 0,25 0,-26 0,26 25,-25-25,-25 0,25 0,24 0,-24 0,25 0,-25 0,-1 0,1 0,25 0,-50 0,25 0,-1 0,1 0,0 0,25 0,-1 0,-24 0,25 25,-1-25,26 0,-26 0,1 0,-1 0,1 0,24 0,-24 0,-25 0,0 0,-25 0,24 0,26 0,-50 25,25-25,0 0,24 0,-24 0,0 0,25 0,-1 0,-49 0,25 0,-25 0,25 0,0 0,24 0,-24 0,-25 0,50 0,-26 0,1 0,0 0,-25 0,50 0,-50 0,24 0,-24 0,50 0,-50 0,50 0,-26 0,1 0,0 0,0 0,0 0,-25 0,24 0,-24 0,25 0,-25 0,50 0,-25 0,-1 0,26 0,-50 0,25 0,24 0,-49 0,25 0,0 0,0 0,-25 0,50 0,-50 0,24 0,-24 0,25 0,-25 0,25 0,0 0,-25 0,25 0,-1 0,1 0,0 0,-25-25,0 25</inkml:trace>
  <inkml:trace contextRef="#ctx0" brushRef="#br0" timeOffset="15239.8717">17636 6152,'25'0,"25"0,49 0,-24 0,-1 0,0 0,-24 0,24 0,-49 0,0-25,0 25,0 0,-1 0,-24 0,50 0,-25 0,0 0,-1 0,1 0,74 0,-49 0,0 0,-1-25,1 25,-1-25,-24 25,0 0,0 0,0 0,0 0,-25 0,49 0,-49 0,25 0,0 0,0 0,24 0,-49 0,50 0,-25 0,-1 0,1 0,0 0,0 0,0 0,-25 0,24 0,26 0,-25 0,0 0,24 0,-24 0,25 0,-1 0,-24 0,0 0,0 0,-1 0,1 0,0 0,0 0,0 0,24 0,-49 0,50 0,0 0,-50 0,49 0,-24 0,0 0,0 0,-1 0,1 0,0-25,-25 25,25 0,-25 0</inkml:trace>
  <inkml:trace contextRef="#ctx0" brushRef="#br0" timeOffset="18216.0419">18777 7516,'0'0,"50"0,0 0,-25 25,24-25,1 0,-1 0,1 0,0 24,-26-24,-24 0,50 0,-25 0,0 0,-25 0,24 0,-24 0,50 0,-50 0,25 0,0 0,-1 0,-24 0,25 0,25 0,-25 0,-1 0,1 0,25 0,-50 0,49 0,-24 0,0 0,-25-24,25-1,0 25,-1-25,1 0,0 25,-25-25,25 25,-25-24,25 24,-25-50,25 50,-25-25,24 25,-24-49,0 49,0-25,25 25,-25-50,25 25,-25-74,0 50,25 24,-25 0,0 25,25-25,-25 25,0 0,0-25,0 1,0 24,0-25,0 25,0-25,0 25,0-25,0 0,0 25,0-25,0 1,0-1,-25 25,25 0,-25 0,25-25,0 25,-25 0,25-25,-25 25,1-25,24 25,-25-24,25 24,-25-25,25 25,-25 0,0-25,0 0,25 25,-24-25,-1 25,25-24,-50-1,1-25,-51 1,76 49,-1 0,0 0,-25 0,50 0,-24 0,-26 0,25 0,0 0,-49 0,24 0,1 0,24 0,-25 0,26 0,-1 0,-25 0,50 0,-25 0,-24 24,-1-24,25 0,0 0,1 25,-26-25,50 0,-25 0,-24 25,49 0,-50-25,50 0,-50 25,50-25,-24 24,-1 1,0 25,25-25,-25-1,0-24,25 25,0-25,0 25,-24 0,24-25,0 25,-25-25,25 24,-25 1,25 0,0-25,-25 25,25 0,0 0,0-25,-25 24,25 1,0 0,0-25,0 25,25 49,0-49,0 0,0 0,-25-1,24-24,-24 25,25 0,0-25,0 50,0-1,-1-24,26 25,-50-50</inkml:trace>
  <inkml:trace contextRef="#ctx0" brushRef="#br0" timeOffset="21744.2437">18877 9054,'0'0,"25"0,24 0,1 25,24-1,25 26,-24-25,-1 0,1-1,-1-24,-24 0,24 25,25-25,-49 0,24 0,1 0,-26 0,-24 0,50 0,-51 0,1 0,-25 0,25 0,-25 0,25 0,0 0,-1 25,1-25,0 0,25 25,-26 0,1-25,0 24,0 1,0-25,-25 0,24 0,1-25,0 1,25-26,-50 25,49 0,-24 25,0 0,0-24,24-1,-24 25,25-25,-26 25,26 0,25 0,-1 0,-24 0,24 0,0 0,-24 0,24 25,1-25,-1 0,25 25,1-25,-1 0,-25 24,-49-24,25 0,-1 0,1 0,0 0,24 0,-24 0,-1 0,1 0,-25 0,-1 0,1 0,-25 0,25 0,25 0,-26 0,26 0,0 0,49 0,0 0,-49 0,-1 0,-24 0,0 0,0 0</inkml:trace>
  <inkml:trace contextRef="#ctx0" brushRef="#br0" timeOffset="22592.2922">19274 10071,'0'0,"24"49,1-24,0 0,0 0,0 49,49 1,0 98,1-74,-26 1,1-26,-25-24,0-50,-25 0,0-25,0-25,0 50,0-25</inkml:trace>
  <inkml:trace contextRef="#ctx0" brushRef="#br0" timeOffset="23111.3219">19745 10120,'0'0,"0"25,0 25,-50-50,25 49,1-24,-26 50,50-26,-50 1,50-25,-24 49,-1-24,25 24,0-49,0 24,-25-49,25 25,0-25</inkml:trace>
  <inkml:trace contextRef="#ctx0" brushRef="#br0" timeOffset="23609.3504">20191 10244,'25'0,"0"0,-25 0,25 0,0 0,-1 0,26 0,0 0,-1 0,-24 0,25 25,-26-25,1 0</inkml:trace>
  <inkml:trace contextRef="#ctx0" brushRef="#br0" timeOffset="24040.375">20266 10592,'0'0,"25"0,49 0,-24 0,24 0,-24 0,-1 0,-24 0,-25 0,25 0,-25 0,25 0,-25 0</inkml:trace>
  <inkml:trace contextRef="#ctx0" brushRef="#br0" timeOffset="25312.4478">21382 10145,'0'0,"0"0,0 0,0 25,0 49,0-24,0 24,0-24,0 24,0-24,0 49,0-24,0-26,0 1,0-25,-25 49,25-49,0-25,0 25,0-1,0-24</inkml:trace>
  <inkml:trace contextRef="#ctx0" brushRef="#br0" timeOffset="26200.4986">21308 9897,'0'0,"24"0,1 25,25-25,-1 25,-24-1,0-24,0 0,-25 0,25 0,-25 50,0-25,24-25,-24 50,0-50,0 24,0 1,0 0,0 25,0-1,-24-24,24 0,-25 0,25-1,-50 1,25 0,1-25,24 25,-25 0,0-25,25 24,-25-24,25 25,-25 0,25-25,0 0,0 25,50 24,0 1,-26 0,-24-26,25 1,-25 0,0 0,25-25,0 25,-25-25,25 0,-25 0,0 0,0-25,0 0</inkml:trace>
  <inkml:trace contextRef="#ctx0" brushRef="#br0" timeOffset="26672.5256">21680 9872,'24'0,"-24"0,25 0,0 25,0 0,0-25,-25 0,49 0,1 25,-25-1,-1-24,1 0,0 0,-25 0</inkml:trace>
  <inkml:trace contextRef="#ctx0" brushRef="#br0" timeOffset="27103.5502">22151 9723,'0'0,"0"25,0-25,0 25,0 0,0 0,0-1,0 1,0 25,0-1,25 1,-25-25,0 25,25-1,-25-24,0 0,0-25</inkml:trace>
  <inkml:trace contextRef="#ctx0" brushRef="#br0" timeOffset="28327.6202">22597 10244,'0'0,"-24"0,-1 0,25 25,-25 0,25 0,0 0,0-1,-25 51,25-50,0-1,-25 26,25-25,0 0,0 24,0-49,0 25,0 25,25-26,-25 1,0 25,25-25,0 49,0-49,-1 0,-24-25,25 24,-25-24,50 25,-25-25,-1 0,-24 0,25 0,25-49,-25-26,-25 1,24 24,-24 1,0-1,0 0,0-24,0 49,0-24,0-1,-24-24,-1 24,25 50,-25-50,0 50,0-49,1 49,-1-25,0 25,0 0,0 0,1 0,24 0,-25 0,0 0,0 0,0 0,1 25,-26 24,50-24,0 25,0-50,0 25,0-1</inkml:trace>
  <inkml:trace contextRef="#ctx0" brushRef="#br0" timeOffset="28999.6587">22424 10740,'0'0,"0"0,25 0,24 0,-24 0,25 0,-1-24,1 24,-1 0,-24 0,0 0,0 0,0 0,-25 0,24 0,-24 24,25-24,0 0,0 25,0 0,-1 0,1 24,-25-24,25 0,0 0,-25 24,25-49,-25 0,25 0,-1 0,-24 0,0 0,25-24,-25 24,25 0,0-25,-25 25,25-25,-25 25,24-25,-24 0</inkml:trace>
  <inkml:trace contextRef="#ctx0" brushRef="#br0" timeOffset="29551.6903">22870 10096,'25'0,"-25"0,25 0,-25 0,49 0,-49 0,25 0,0 0,0 0,0 0,-25 0,49 0,-24 0,0 0,-25 0,25 0</inkml:trace>
  <inkml:trace contextRef="#ctx0" brushRef="#br0" timeOffset="30015.7168">23118 10145,'0'25,"0"0,0 0,0-1,0 1,0 0,0 0,0 0,25-1,-25 26,0-25,0 0,25-1,-25-24</inkml:trace>
  <inkml:trace contextRef="#ctx0" brushRef="#br0" timeOffset="31623.8088">23813 10071,'0'0,"0"0,0 25,0-25,0 24,0 26,0-50,0 50,0-26,0 1,0 25,0 24,0-49,0 0,0 24,0 26,0-50,0-1,0 26,0-25,0 0,0-1,0 1,0 0,0-25,0 25,0-25,0 25,0-25,0 24,0 1,0 0,0-25,0 25,0 0,0-25,0 0,0-25,0-25,0 25,25-24,-1 49,-24-25,0 25,0-25,0 0,25 25,0-24,-25 24,25 0,-25-25,0 25,49-25,-49 25,25 0,0 0,0 0,-25 0,25 0,24 25,-49-25,25 25,0-1,0-24,-25 50,0-50,0 25,0-25,0 25,0-25,0 24,0 1,0-25,0 25,0-25,0 25,-25 0,0-1,25-24,-25 25,1 0,24-25,-25 0,0 0,25 0,-25 0,0 0,0 0,1 0,-1 0,25 0,-25 0,25 0,-25 0,25 0,-25 0,25 0,0 0,0-25,-24 25,24 0</inkml:trace>
  <inkml:trace contextRef="#ctx0" brushRef="#br0" timeOffset="35200.0133">5557 7417,'0'0,"24"0,26 0,-25 0,0 0,-1 0,1 0,0 0,49 0,-49 0,0 0,0 0,-25 0,25 0,-1 0,26 0,0 24,24-24,1 0,-26 0,1 0,24 0,-24 0,-25 0,-1 0,1 0,-25 25,25-25,49 25,-24-25,0 0,-26 0,51 0,-75 0,49 0,1 0,0 0,-50 0,49 0,-49 0,50 0,-25 0,24 0,-24 0,0 0,49 0,-49 0,25 0,-1 0,1 0,24 0,-49 0,25 0,-25 0,-1-25,1 25,25 0,-1 0,-24 0,50 0,-51 0,26 0,-25 0,0 0,24 0,-24 0,0 0,0 0,-25 0,49 0,-24 0,0 0,25 0,-26 0,1 0,25 0,-25 0,-1 0,1-25,0 25,0 0,0 0,-1 0,1 0,-25 0,25 0,-25 0,50 0,-50 0,49 0,-24 0,0 0,24 0,1 25,-25-25,24 0,1 0,-25 0,0 25,24-25,-24 0,0 0,0 0,-25 0,49 0,-24 0,0 0,0 0,-1 0,26 0,-25 0,-25 0,50-25,-50 25,24 0,1-25,0 25,25 0,-50 0,49 0,-24 0,0 0,24 0,-24 0,0 0,0 0,24 0,-24 0,0 0,-25 0,25 0,0 0,24 0,1 0,-25 0,-25 0,24 0,1 0,-25 0</inkml:trace>
  <inkml:trace contextRef="#ctx0" brushRef="#br0" timeOffset="47600.7226">9575 8756,'0'25,"0"-25,25 25,-25-1,49 26,-49-50,25 25,0-25,-25 25,25-25,0-25,-1 0,-24-25,50 1,-25 24,-25-25,25 1,-1 24,1 0,0-24,0-1,0 50,-25-25,0 0,24 25,-24-24,25 24,-25 0,0-25</inkml:trace>
  <inkml:trace contextRef="#ctx0" brushRef="#br0" timeOffset="57311.278">8062 8657,'0'0,"0"0,0 0,0 25,0-25,0 24,0-24,25 25,-25 0,0-25,0 25,0-25,24 25,-24-1,0-24,0 0,25 0,-25 25,25-25,-25 25,0-25,0 25,25 0,-25-25,0 0,25 24,-25-24,0 25,25 0,-1 0,1-25,0 0,-25 0,25 0,-25-50,25 50,-1-25,1 1,0 24,0-25,0 0,-1-25,1 26,0-1,25-25,-1 25,-24-24,0 24,0-25,24 26,-49-1,25 25,-25 0</inkml:trace>
  <inkml:trace contextRef="#ctx0" brushRef="#br0" timeOffset="59551.4061">7020 8632,'0'50,"0"-50,25 49,-25-49,0 25,25-25,-25 25,0 0,24 24,1-49,-25 25,0-25,0 25,0 0,0-25,0 24,0-24,25 0,0 0,25 0,-1-49,-24 49,49-50,-49 50,25-49,-1 24,1 0,-25 0,0 25,-1 0,-24-25,0 1,25 24,-25 0,0-25,50 0,-50 0,25 25,-25-25,24 1,-24-1,0 25</inkml:trace>
  <inkml:trace contextRef="#ctx0" brushRef="#br0" timeOffset="71096.0665">5606 7441,'0'0,"0"0,-25-24,1 24,-26-25,50 0,-25 25,0-25,1 25,24 0,0-25,-25 25,0-24,25-1,0 0,-25 0,25 25,0-25,-25 25,25-24,-24 24,24-25,0 0,0-25,0 26,-25-26,0 25,25 0,0 1,0-1,0 0,0 25,0-25,0 0,-25 0,25 1,0-1,0 0,0-25,0 50,0-49,0 24,0 0,0 25,25-25,-25 25,25-24,0-1,-25 0,24 25,-24-25,25 0,-25 1,50-1,-50 0,25 25,-25-25,49 0,-49 25,25 0,0-24,24-1,1-25,0 50,-1-25,-24 25,-25-24,50 24,-50 0,49 0,-49 0,25-25,25 0,-26 25,26 0,0 0,-26-25,26 25,-25 0,0-25,24 25,1 0,0 0,-1 0,1-24,24-1,-49 25,0 0,24-25,-24 25,0 0,0 0,0 0,24 0,26 0,-26-25,1 25,-1 0,1 0,24 0,-24 0,0 0,-25 0,24 0,1 0,-1 0,1 0,-25 0,24 0,1 0,-25 0,49 0,-49 0,0 0,24 25,-49-25,25 0,0 25,0-25,0 0,-1 0,1 0,0 25,0-1,0-24,-1 0,-24 0,25 0,0 25,0-25,-25 0,25 25,-25 0,49 49,-49-74,25 25,-25 25,25-50,-25 24,0 1,0 0,0-25,0 50,0-26,0 1,0-25,0 25,0 0,0 0,0-25,0 24,-25-24,25 25,0 0,0 0,-25 0,25-1,0 1,-25 0,25-25,-24 25,24-25,0 25,-25-25,25 24,-25-24,0 25,25 25,-25-50,1 0,-1 50,25-50,-50 74,50-74,-25 25,1-25,24 25,-25-1,-25-24,25 0,1 25,-1-25,0 0,0 25,25 0,-25-25,1 0,-1 0,25 25,-25-25,0 24,-49 1,74-25,-25 25,0 0,0-25,1 0,-26 25,50-1,-25-24,0 25,1-25,-1 0,25 0,-25 0,-50 0,51 0,-1 0,0 0,-25 25,50-25,-24 0,-1 0,0 0,-25 25,50-25,-24 0,-1 0,25 0,-25 0,0 0,0 0,1 0,-26 25,25-25,0 0,1 0,-1 24,25-24,-25 0,0 0,0 0,25 0,-49 25,-1-25,1 25,24-25,0 0,0 0</inkml:trace>
  <inkml:trace contextRef="#ctx0" brushRef="#br0" timeOffset="81344.6526">5383 8830,'0'0,"25"0,0 0,24 0,-24 0,25 0,-26 0,26 0,0 0,-26 0,-24 0,50 0,24 0,-24 0,0 0,-26 0,26 0,24 0,-24 0,-25 0,0 0,24 0,-49 0,50 0,-25 0,0 0,-1 0,1 0,0 0,0 0,-25 0,49 0,-49 0,50 0,-25 0,0 0,24 0,1 0,-25-24,-1 24,26 0,-25 0,0-25,-1 25,1 0,25 0,-50 0,25 0,-1-25,1 25,-25 0,25 0,-25 0,50 0,-50 0,24 0,1 0,0 0,-25 0,25 0,-25 0,25 0,-25 0,25 0,-1 0,26 0,24 0,-49 0,25 0,-25 0,24 0,1 0,-25 0,24 0,-24 0,-25 0,50 0,-1 0,1 0,-25 0,-1 0,1 0,0-25,-25 25,25-25,0 25,-1 0,-24 0,25 0,0-24,0 24,-25 0,25 0,-25 0,24 0,1 0,0 0,-25 0,50 0,-25 0,-1 0,26 0,-25 0,0 0,24 0,1 0,-50 0,49 0,-24 0,0 0,0 0,24 0,-24 0,0 0,49 0,-49 0,50 0,-51 0,26 0,0 0,-50 0,49 0,-24 0,49-25,1 25,-1 0,26 0,-1 0,50 0,-50 0,74 0,-24 25,-50-25,25 0,1 0,-76 0,1 0,-25 0,-1 0,-24 0,25 0,0 0,-25 0,25 0,-25 0,25 0,-25 0,24 0,1 0,-25 0,25 0,-25 0,50 0,-26 0,1 0,-25 0,25 0,-25 0,50 0,-50 0,24 0,-24 0,25 0,-25 0,25 0,0 0,-25 0,25 0,-1 0,1 0,-25 0,25 0,-25 0,25 0,-25 0,0 0,25 0</inkml:trace>
  <inkml:trace contextRef="#ctx0" brushRef="#br0" timeOffset="84927.8576">4490 7392,'0'25,"0"24,25-49,-25 50,25-50,-25 25,0-1,24 1,-24-25,0 25,25-25,-25 25,0-25,25 49,-25-49,0 50,25-50,-25 0,0 0,0 0,49-50,-24 1,25-1,-25 1,24-1,-24 25,25-24,-50 24,49 0,-24-25,25-24,-25 24,24 26,-49-1,25 0,0 0,-25 0,25 25,-25 0</inkml:trace>
  <inkml:trace contextRef="#ctx0" brushRef="#br0" timeOffset="87560.0081">17537 7491,'0'0,"0"25,0 0,25-25,-25 24,0 1,25-25,-25 25,0 25,0-50,0 24,0-24,0 25,25 0,-25-25,0 25,0-25,0 25,0-25,0 24,0 1,0-25,0 25,0 0,0 0,0-25,0 24,24-24,-24 0,0 25,25-25,-25 0,25 0,0-25,74-49,-24 0,-1-26,-24 1,-1 0,-24 25,25-26,-50 51,24-1,-24 25,0-24,0 49,-24 0,24 0,-25 0,25 0</inkml:trace>
  <inkml:trace contextRef="#ctx0" brushRef="#br0" timeOffset="102805.8802">12651 8384</inkml:trace>
  <inkml:trace contextRef="#ctx0" brushRef="#br0" timeOffset="106000.0629">12601 8136,'25'0,"-25"0,25 0,0 0,-1 0,1 0,-25 0,25 0,-25 0,25 25,-25-25,0 25,25-25,-25 0,24 24,-24-24,0 25,0 0,0-25,0 25,-24-25,24 25,0-1,0-24,-25 0,25 25,0-25,-25 25,0 0,25 0,-25-25,25 24,-24 1,-1-25,25 0,-25 25,25-25,0 0,-25 25,0-25,25 0,-24 25,24-1,-25-24,25 0,0 0,49 0,1 0,0 0,-50 0,49 0,26 0,-51 25,26-25,-50 0,25 0</inkml:trace>
  <inkml:trace contextRef="#ctx0" brushRef="#br0" timeOffset="107520.1498">13221 8359,'0'-25,"0"1,-25 24,25 0,0-25,-24 25,24 0,-25 0,25 0,-25 0,0 0,0 0</inkml:trace>
  <inkml:trace contextRef="#ctx0" brushRef="#br0" timeOffset="109161.2437">13072 8285,'0'0,"-24"0,-1 0,25 0,-25 25,25-1,0-24,0 25,-25-25,25 25,0-25,0 25,0 0,0-25,0 24,0-24,0 25,0 0,0-25,0 25,0-25,0 25,25-25,-25 0,25 24,0 1,-25-25,24 0,-24 0,25 0,-25 0,25 0,0 0,-25 0,25 0,-25 0,24-25,-24 1,0-1,0 25,0-25,0 25,0-50,0 50,0-24,0 24,0 0,0 24,0 1,0-25,0 25,0 0,0 0,0-25,0 0,0 24,25-24,-25 25,25-25,-25 0,25 0,0 0,-25 0,0 0</inkml:trace>
  <inkml:trace contextRef="#ctx0" brushRef="#br0" timeOffset="110791.3369">12651 8384,'0'0,"25"0,49 0,0 0,1 0,-50 0,-1 0,51 0,-50 0,-1 25,76-25,-51 25,-24-25,0 0,24 0,-49 0</inkml:trace>
  <inkml:trace contextRef="#ctx0" brushRef="#br0" timeOffset="111463.3753">12676 8607,'24'0,"-24"0,100 0,-1 0,-25 0,1 0,-1 0,-24 0,-1 0,-24 0,0 0,0 0,-25 25</inkml:trace>
  <inkml:trace contextRef="#ctx0" brushRef="#br0" timeOffset="112447.4316">15131 8607</inkml:trace>
  <inkml:trace contextRef="#ctx0" brushRef="#br0" timeOffset="114143.5286">14387 9376</inkml:trace>
  <inkml:trace contextRef="#ctx0" brushRef="#br0" timeOffset="118639.7858">15156 8632,'-25'-25,"25"25,0 0,0 0,25 0,-25 0,0 0,0 0,0 25,0 0,0-25,0 0,0 0,-25 0,25 0,0-25,0 25,0-25,0 25,0 0,25 0,-25 0,0 0</inkml:trace>
  <inkml:trace contextRef="#ctx0" brushRef="#br0" timeOffset="119583.8398">14437 9327,'0'0,"0"24,24-24,-24 0,0 0,0 25,0-25,0 25,0-25,0 25,-49-25,49 25,-25-25,25 0,-25 0,25 0</inkml:trace>
  <inkml:trace contextRef="#ctx0" brushRef="#br0" timeOffset="120502.8924">13891 9054,'0'0,"0"0,0 25,0-25,0 0</inkml:trace>
  <inkml:trace contextRef="#ctx0" brushRef="#br0" timeOffset="121695.9606">13420 10071,'0'0,"0"0,0-25,0 25,0-25,0 25,-25 0,0 0,25 0,-25 0,0 0,1 0,24 0,0 0,0 0,0 0</inkml:trace>
  <inkml:trace contextRef="#ctx0" brushRef="#br0" timeOffset="122688.0173">12055 10096,'0'0,"25"0,0 0,0 24,0-24,-1 0,-24 0,25 25,-25 0,0-25,25 0,-25 25,0-25,0 0,-25 0,0 0,1-25,24 0,0 25,0-25,-25 25,25 0,0-24</inkml:trace>
  <inkml:trace contextRef="#ctx0" brushRef="#br0" timeOffset="123511.0644">11733 10765,'25'0,"0"0,-25 0,24 0,-24 0,0 0,0 0,0 0,0 0,-24 0,-1 0</inkml:trace>
  <inkml:trace contextRef="#ctx0" brushRef="#br0" timeOffset="127743.3065">15826 7913,'-25'0,"25"0,0 0,-25 0,0 24,25 1,0-25,-24 25,24-25,-25 25,0 0,25-25,-25 25,25-25,-25 24,25-24,-74 75,74-50,-50-1,50 26,-49-25,49 0,-25-25,25 24,-25-24,0 0,25 25,0 0,-25-25,25 0,-24 0,-1 25,25 0,-25-25,25 0,-25 24,0-24,25 25,-24-25,-1 25,0 0,0-25,0 49,-24-49,24 50,0-50,-49 25,49 24,0-49,-49 25,49 0,-25 0,26-25,-1 0,25 25,-25-25,0 24,0 1,1-25,24 25,-25-25,0 0,25 0,-25 25,25 0,-50-1,26 1,24-25,-25 25,0-25,25 25,-50 0,26 0,-1-1,25-24,-25 25,-99 50,99-51,0-24,1 25,-1-25,0 25,0 0,0-25,1 0,-1 25,25-1,-50-24,25 25,1 0,24-25,-25 0,0 25,0-25,25 0,-25 25,1-1,-1-24,0 25,0-25,0 25,1 0,-1-25,0 25,0-1,25-24,-50 25,-49 25,25-1,49 1,0-50,0 25,1-25,-1 0,0 25,0-1,0-24,1 25,24-25,-50 25,50 0,-50-25,50 0,-24 25,-1-1,0-24,25 0,-25 25,0-25,-24 0,-1 50,25-50,-24 25,-1 0,25-1,1 1,-26-25,25 25,0 0,25 0,-49-1,49-24,-50 50,25-50,0 25,1-25,-1 25,-25-25,50 24,-49 1,49-25,-25 0,-25 25,50-25,-49 25,49-25,-50 0,25 25,0-25,1 0,-26 24,50 1,-50-25,50 25,-24-25,-1 25,0 0,0-25,0 24,1 1,-1-25,25 0,0 0,-25 25,25-25,-25 0,25 25,-25-25,1 0,24 25,-25-25,25 24,-25-24,0 0,25 25,0-25,-25 25,25 0,-24-25,24 0,-25 25,-50 24,50-24,1-25,-1 50,0-50,0 24,-24 1,24-25,0 0,25 25,-25-25,25 0,-25 25,1-25,-1 25,25-25,-25 0,25 0,-25 0,0 24,1-24,24 25,-50 0,50-25,-25 0,0 0,25 0,-24 25,24-25,-25 0,25 25,-25-25,0 0,25 25</inkml:trace>
  <inkml:trace contextRef="#ctx0" brushRef="#br0" timeOffset="144704.2766">15131 8632,'0'0,"0"0,0 0,0 0,-25 0,1 0,24 0,0 0,0 0,0 0,0 25,0-25,-25 0,25 0,0 0,0 0,0 0,0 0,0 0,0 25,0-25,0 0,0 0,0 0,0-25,0 25,0 0,0 0,0 0,0 0,0 25,0-25,0 24,0 1,0-50,0 1,0-1,0 0,0 0</inkml:trace>
  <inkml:trace contextRef="#ctx0" brushRef="#br0" timeOffset="147111.4143">13395 9699,'0'0,"-25"0,25 0,-25-25,25 25,0-50,0 50,0-25,0 25,0 0,0 0,0 0,0 25,0-25,0 0,0 0,25 0,0 0,-25 0,25 0,-25 0,0 0,0 25,0-25,0 0,0 0,0 0,0-25,0 0,0 1,0 24,0 0,0 0,24 0,-24 24,0 26,0-50,0 25,0 0,0-1,0-24,0 25,0-25,-24 0,24 0,-25 0,25 0,0 0,0-25,0 1,0 24,0-25,0 25,0 0,0 0,0 0,0 0,0 25,0-1,0-24,0 25,0-25,0 0,0 0</inkml:trace>
  <inkml:trace contextRef="#ctx0" brushRef="#br0" timeOffset="149502.5511">13395 4638,'0'0,"0"25,0-25,0 0,0 25,0-25,0 0,0 0,0 0</inkml:trace>
  <inkml:trace contextRef="#ctx0" brushRef="#br0" timeOffset="150584.6129">12502 5110,'0'-25,"0"25,25 0,-50 0,25 0,-25 0,25 0,-25 0,25 0,0 0,25 0</inkml:trace>
  <inkml:trace contextRef="#ctx0" brushRef="#br0" timeOffset="151372.658">13345 5482</inkml:trace>
  <inkml:trace contextRef="#ctx0" brushRef="#br0" timeOffset="152799.7396">12576 6127,'0'0,"0"0,25 0,-25 0,25 0,-25 0,0 0,0 0,0 0,0 0,0 0,0 0,0 0,0 0,-25 0,0 0,25 0,-24 0</inkml:trace>
  <inkml:trace contextRef="#ctx0" brushRef="#br0" timeOffset="153623.7868">11683 6028,'0'0,"25"0,-25 0,0 0,0 0</inkml:trace>
  <inkml:trace contextRef="#ctx0" brushRef="#br0" timeOffset="154367.8293">11559 6623</inkml:trace>
  <inkml:trace contextRef="#ctx0" brushRef="#br0" timeOffset="155095.871">10890 6573,'0'0,"24"0</inkml:trace>
  <inkml:trace contextRef="#ctx0" brushRef="#br0" timeOffset="157584.0133">13990 4465,'0'0,"0"0,0 0,0 25,-25-25,25 0,-24 24,24 1,0-25,-25 25,0-25,0 50,25-50,-25 24,1-24,24 25,-50 0,50 0,-25-25,25 25,-99 24,25 26,24-50,25-1,-25 1,26 0,-1-25,0 25,25-25,-25 0,0 25,1-1,-1 1,25 0,-25-25,0 25,-24 0,24-1,-25 1,50-25,-25 25,1 0,-1 0,0-1,0-24,25 25,-25-25,1 25,-1 0,0 0,0-25,25 24,-25 1,1-25,-1 50,-25-50,50 0,-25 25,1-25,-1 49,0-49,0 25,0 0,1-25,24 49,-50-24,50-25,-25 25,0-25,25 25,-25-25,1 0,-1 25,0-1,25 1,-25-25,0 0,1 25,-1 0,0 0,0-25,25 25,-25-25,-24 49,24-24,0-25,0 0,1 25,-1 0,0-1,0-24,0 0,1 25,-1 0,-25 0,25 0,1-1,-26 1,25 0,0 0,-24 0,24-1,-25 1,26 0,-1 0,-25 0,25 24,1-49,-26 25,50-25,-50 50,1-26,24-24,0 25,25 0,-50 0,50-25,-49 25,49-25,-25 24,0 1,0 0,1 0,-1-25,25 0,-25 25,0-1,0 1,25-25,-24 25,-1-25,0 25,25 0,-25-25,0 25,1-1,-1 1,0-25,25 0,-50 25,50 0,-24-25,-1 0,0 0,0 25,0-1,1-24,24 0,-25 25,0-25,0 0,25 25,-25-25,1 25,24-25,-25 0,0 25,0-25,25 24,-25-24,25 25,-25-25,25 0,-49 25,49-25,-25 0,0 25,25-25,-25 25,25-1,-24-24,24 0,-25 25,0-25</inkml:trace>
  <inkml:trace contextRef="#ctx0" brushRef="#br0" timeOffset="163056.3263">6450 12378,'0'0,"49"0,-24 0,0 0,24 0,-24 0,0 0,0 0,-25 24,25-24,-25 0,-50-24,25 24,0 0,-24 0,-1 0,1 0,-1 0,25 0,-24 0,24 0,0 0,25 0,0 0,25 0,0-25,-1 25,1 0,25-25,-25 25,24 0,-24 0,25 0,-26 0,1 0,25 0,-50 0,25 0,-25 0,24 0,-48 25,-26-25,0 0,-24 25,24-1,26-24,-51 0,26 25,49-25,0 0,0 0,49-25,-24 25,0 0,49 0,-49 0,25-24,-26 24,1 0,-25 0,50 0,-25 0,-1 0,-24 0,25 0,-25 0,0 0,0 0,-49 0,-1 0,50 0,-50 0,50 0,-49 0,24 0,0 0,-24 0,49 0,-25 0,0 0,0 24,25-24,0 0,50 0,-1 0,26 0,-1 0,-49 0,25 0,-26 0,26 0,-50 0,0 0,0 0,-25 0,0 0,1 0,-26 0,50 0,-50 0,26 0,-1 0,25 0,0 0,0 0,25 0,-25 0,99 0,-74 0,-1 0,1 0,0 0,-25 0,-25 0,25 0,-25 0,25 0,-49 0,49 0,-25 0,25 0,-25 0,25 0,-49 0,49 0,-25 0,25 0,49-24,-24 24,0 0,25-25</inkml:trace>
  <inkml:trace contextRef="#ctx0" brushRef="#br0" timeOffset="167045.5545">6425 12502,'0'-25,"0"25,25-25,-25 25,24 0,26 0,24 0,-49 0,50 0,-51 0,1 0,25 0,-1 0,-49 0,50 0,-25 0,0 0,24 0,-49 0,25 0,-25 0,25 0,-25 0,25 0,-1 0,26 0,-50 0,25 0,-25 0,50 0,-50 0,24 0,1 0,0 0,0-25,-25 25,49 0,-49 0,25 0,0 0,0 0,0 0,49 0,0 0,-49 0,50 0,-51 0,26 0,-25 0,0 0,24 0,-24 0,25 0,-26 0,1 0,0 0,25 0,-26 0,1 0,0 0,0 0,0 0,0 0,-25 0,49 0,-49 0,50 0,-50 0,25 0,-1 0,1 0,-25 0,25 0,0 0,0 0,24 0,-24 0,-25 0,50 0,-26 0,1 0,-25 0,25 0,-25 0,50 0,-50 0,24 0,-24-25,25 25,-25-24,25 24,0 0,-25 0,25 0,-25 0,24 0,1 0,-25 0,25 0,-25 0,25 0,-25 0,25 0,-1 0,-24 0</inkml:trace>
  <inkml:trace contextRef="#ctx0" brushRef="#br0" timeOffset="169687.7056">14660 12229,'-25'49,"0"-24,25 0,-49 0,24 24,0-24,25-25,-25 50,0-50,25 25,-24-1,24-24,0 0,-25 0,0 25,0-25,25 0,-25 25,25-25,0 0,25 0,0 0,0 0,24 0,-24-25,0 25,0 0,-25 0,25 0,0 0,-25 0,24 0,-24 0,25 0,0 0,-25 0,25 0,0 0,-1 0,-24 0,25 0,-25-25,-25 25,25-24,0 24,0-25,0 0,0 25,0-25,0 0,0 1,0-1,0 25,0-25</inkml:trace>
  <inkml:trace contextRef="#ctx0" brushRef="#br0" timeOffset="173095.9005">14362 4242,'-25'0</inkml:trace>
  <inkml:trace contextRef="#ctx0" brushRef="#br0" timeOffset="186093.6439">10666 12477,'25'0,"-25"0,75 0,-26 0,26 0,-51 0,51 0,-1 0,-49 0,0 0,-25 0,25 0,-25 0,24 0,1 0,0 25,-25-25,50 24,24-24,-49 0,0 0,0 0,-1 0,1 0,50 0,-51 0,26 0,-25 0,24 0,1 0,-25-24,49-1,1 0,49-25,-75 26,26-1,-26 25,-24 0,-25 0,25 0,0 0,-25 0,24 0,1 0,25 0,-25 0,24 0,1 25,-25-25,24 24,1-24,-50 0,50 0,-1 0,1 0,-1 0,-24 0,50 0,-26 0,26 0,-1 0,-24 0,-1 0,1 0,-1 0,26 0,-50 0,24 0,-24 0,50 0,-51 0,1 0,25 0,-50 25,25-25,-1 0,1 0,0 0,-25 0,50 0,-50 0,49 0,-24 0,25 0,-26 0,1 0,25 0,-25 0,-1 0,1 0,0 0,0 0,-25 0,25 0,-1 0,1 0,-25 0,25 0,0 0,-25 0,25 0,-25 0,24 0,-24 0,25 0,0 0,0 0,-25 0,49 0,-24 0,0 0,-25 0,25 0,-25 0,25 0,0 0,-1 0,-24 0,25 0,-25 0,25 0,0 0,-25 0,25 0,-25 0,24 0,1 0,-25 0,25 0,-25 25,25-25,-25 0,25 0,-1 0,-24 0,25 0,-25 0,25 25,0-25,-25 0,25 0,-25 0,24 0,-24 0,25 0,0 0,-25 0,25 0,-25 0,25 0,-1 0,-24 0,25 0,-25 0,25 0,-25 0,25 0,0 0,-25 0,24 0,-24 0,25 0,0 0,-25 0,25 0,0 0,-1 0,-24 0,25 0,-25 0,25 0,-25 0,25 0,0 0,-25 0,24 0,-24 0,25 0,-25 0,25 0</inkml:trace>
  <inkml:trace contextRef="#ctx0" brushRef="#br0" timeOffset="207168.8494">5011 14089,'0'0,"0"0,50 25,-26 0,26-25,-50 0,25 49,0-49,-1 0,1 25,0-25,0 0,0 0,-1 0,26 0,0 0,-26 0,1 0,0 0,0 0,0 0,-1 0,1 0,-25 0,25 0,-25 0,25 0,0 0,-25 0,24 0,1 0,0 0,0 0,24 0,-24 0,-25 25,25-25,-25 25,25-25,0 49,74 1,-99-25,25 24,-1-24,-24-25,25 25,-25-25,0 0,0 0,25 0,-25-50,0 50,0-24,25 24,-25-25,25 0,-25 25,25 0,-1-25,1 25,-25 0,25 0,0 0,-25-25,25 25,-1 0,1 0,0 0,-25-25,50 25,-26 0,1 0,-25 0,50 0,-25 0,-25 0,49 0,1 0,-25 0,-1 0,26 0,-25 0,24 0,1 0,-50 0,25-24,24 24,-24 0,0 0,0 0,0 0,-1 0,-24 0,25 0,-25-25,25 25,-25 0,25 0,-25 0,25 0,0 0,-1 0,1 0,-25 0,25 0,-25-25,25 25,-25 0,0 0,25-25,-25 25,24-49,1 49,-25-25,25 25,-25-25,0 25,25-25,0 25,-1-25,-24 1,0-1,0 0,25 25,-25-25,0 0,0 25,0-24,0 24,0-25,25 25,-25-25</inkml:trace>
  <inkml:trace contextRef="#ctx0" brushRef="#br0" timeOffset="217806.4578">3895 14486,'0'0,"49"-25,-24 25,50 0,-51 0,26 0,0 0,24 0,-24 0,-1 0,1 0,-25 0,-25 0,24 0,26 0,-50 0,50 0,-50 0,24 0,26 0,-25 0,24 0,-24 0,25 0,-25 0,-1 0,51 0,-50 0,-1 0,26 0,-25 0,0 0,0 0,-25 0,24 0,1 0,0 0,0 0,0 0,24 0,-24 0,0 0,0 25,-1 0,1-25,50 0,-51 0,26 0,-25 0,0 0,-1 0,26 0,-50 0,25 0,0 0,-1 0,26 0,0 0,-1 0,1 0,-1 0,1 0,24 0,-49 0,0 0,25 0,-25 0,49 0,-49 0,49 0,-49 0,0 0,0 0,24 0,-24 0,0 0,0 0,-1 0,-24 0,25 0,25 0,-25 25,-1-25,1 24,0-24,0 0,-25 0,25 0,-1 0,26 0,0 0,-26 0,26 0,0 0,-1 0,26 0,-50 0,24 0,1 0,-50 0,49-24,1 24,-50 0,25 0,0 0,-1 0,1 0,0 0,0 0,0 0,-1 0,1 0,0 0,0 0,0 0,-25 0,24 0,1 0,-25 0,25 0,-25 0,25 0,0 0,-1 0,-24 0,25 0,0 0,0 0,-25 0,49 0,-24 0,-25 0,25 0,0 0,0 0,-25 0,24 0,-24 0,25 0,-25 0,25 0,-25 0,25 0,0 0,-25 0,25 0,-25 0,24 0,-24 0,25 0,0 0,-25 0,25 0,-25 0,25 0</inkml:trace>
  <inkml:trace contextRef="#ctx0" brushRef="#br0" timeOffset="224583.8455">5160 13271,'49'0,"-49"24,0-24,25 0,0 50,0-25,0 0,-25-25,24 49,1-24,0-25,-25 25,0-25,25 25,-25-25,0 24,25-24,-1 25,-24-25,25 0,0 25,-25-25,0 25</inkml:trace>
  <inkml:trace contextRef="#ctx0" brushRef="#br0" timeOffset="226519.9562">3820 13246,'-25'0,"25"25,0-25,0 24,-24-24,24 25,0 0,0-25,0 25,0-25,0 25,0-25,0 24,0 1,0-25,0 25,0 25,0-26,0 1,0-25,0 25,0-25,0 25,0 0,24-25,-24 0,25 0,-25 0,25 0,0 0,-25-25,25 25,-25 0,24-25,-24 25,25-25,0 0,-25 25,25 0,-25-24,0 24,0-25,25 25,-25-25,0 0,0 25,25-25,-25 25,0-24,0 24,0-25,0 0</inkml:trace>
  <inkml:trace contextRef="#ctx0" brushRef="#br0" timeOffset="227263.9988">4044 13072,'0'0,"24"0,1 0,0 0,25 0,-50 0,0 0</inkml:trace>
  <inkml:trace contextRef="#ctx0" brushRef="#br0" timeOffset="227943.0376">4168 13146,'0'0,"0"25,0 0,0-25,0 25,0-25,0 25,0-25,0 25,0-1</inkml:trace>
  <inkml:trace contextRef="#ctx0" brushRef="#br0" timeOffset="229024.0994">2357 15007,'0'0,"0"0,0 0,0 25,25-25,-25 49,0-49,0 25,24 0,-24 0,0 24,25-49,-25 50,0-1,25 1,0-25,0 49,-25-49,24 0,-24-25,0 25,25-25,0 0,-25 0,25 0,49-99,-49 49,0 25,24-49,-49 49,50-25,-50 25,25-24,-25 24,0-25,0 26,0-1,0-25,0 25,0 1,0 24,0-25,0 25,0-25</inkml:trace>
  <inkml:trace contextRef="#ctx0" brushRef="#br0" timeOffset="233727.3684">3845 15131,'0'0,"0"0,0 25,0-1,0 1,0 0,0 0,0-25,0 25,0-1,0-24,0 25,0 0,0 0,0 0,25-25,-25 25,25-1,-25-24,0 25,0-25,24 0,-24 0,25 0,0 0,-25 0,25 0,0 0,0 0,-1 0,-24 0,0 0,25 0,0 0,-25-49,25 49,-25-50,25 50,-1-25,-24 0,0 0,0 1,0 24,0-50,0 50,0-25,0 0,0 1,0-1,0 25,0-25,0 0,0 25,0-25,0 25,0-24,0 24,0-25,0 0</inkml:trace>
  <inkml:trace contextRef="#ctx0" brushRef="#br0" timeOffset="234607.4188">4639 14734,'0'0,"0"0,-25 25,25-25,0 25,-25 49,25-49,-25 0,25 24,-24 1,-1-25,0 49,25-24,0-50,0 49,0-24,0 0,0 0,0-1,0 1,0 0,0 0,0 0,0-25,25 25,-25-1,0 1,25-25,-25 25,24 0,1 0,-25-25,25 49,-25-49,0 25,50 0,-50-25,24 25,1-1,-25 1,25-25</inkml:trace>
  <inkml:trace contextRef="#ctx0" brushRef="#br0" timeOffset="236223.5112">4986 15007,'0'0,"0"0,0 25,0 24,0 1,0-25,0 24,0-49,0 50,0-50,0 25,0-1,0 1,0-25,0 25,0 0,0 0,0-25,0 25,0-25,0 24,0-24,0 25,0-25,0 0,25-25,-25 1,25-1,-25 0,0 25,0-25,0 0,0 25,25-25,-25 25,0-24,24 24,-24-25,0 25,0-25,50 25,-50 0,25 0,-25 0,25 0,-25 0,24 25,-24-25,0 25,25-25,-25 24,0-24,0 25,0 0,25-25,-25 0,0 25,0-25,0 25,0-25,-25 25,25-25,-25 24,25-24,-24 25,24-25,-25 25,25-25,-50 0,50 0,-25 0,1 0,-1 0,25 0,-25 0,25 0,0 0,0 0</inkml:trace>
  <inkml:trace contextRef="#ctx0" brushRef="#br0" timeOffset="237591.5895">4589 15056,'0'0,"0"0,0 25,0 25,0-50,0 25,0-25,0 49,0-49,0 25,0 25,0-50,0 49,0-24,25 0,-25 0,0-25,0 25,0-1,25-24,-25 25,25-25,-1 0,-24 0,25 0,0-25,0 1,-25-1,0 0,0 0,0 0,0 0,0 25,0-24,0-1,0 25,0-25,0 0,0 0,0 25,25 0</inkml:trace>
  <inkml:trace contextRef="#ctx0" brushRef="#br0" timeOffset="238839.6608">4763 14932,'0'0,"0"0,0 0,25 0,-1 0,1 0,0 0,0 0,-25 0,0 0,0 0,-25 0,25 0,-25 0,25 0,-25 0,1 0,24 0,0 0,0 25,0 0,0-25,0 25,0-25,0 49,0-24,0 0,24-25,-24 25,0-25,0 0</inkml:trace>
  <inkml:trace contextRef="#ctx0" brushRef="#br0" timeOffset="239447.6956">4688 14957,'0'0,"0"0,50 0,-50 0,25 0,0 0,-1 0</inkml:trace>
  <inkml:trace contextRef="#ctx0" brushRef="#br0" timeOffset="240143.7354">5581 15329,'25'0,"0"0,0 0,0 0,24 0,-24 0,25 0,-1 0,-24 0,-25 0,50 0,-26 0,1 25,0-25,0 0,-25 0</inkml:trace>
  <inkml:trace contextRef="#ctx0" brushRef="#br0" timeOffset="241071.7885">6524 14808,'0'0,"0"25,-25 0,0 0,25-25,-24 25,24-1,-25 100,0-99,0 25,25-1,0-49,0 50,0-25,0 24,0-24,0 25,0-25,0 0,0 24,0-49,25 25,-25 25,25-50,0 49,-1-24,1 0,-25-25,25 49,-25-49,25 25,0-25,-25 25,24-25,-24 0,25 0</inkml:trace>
  <inkml:trace contextRef="#ctx0" brushRef="#br0" timeOffset="241624.8201">6747 14957,'0'0,"0"0,0 0,25 0,25 0,-26 0,1 0,0 0,0 0,0 0,-1 0,1 0,-25 0,25 0,-25 0,25 0,-25 0</inkml:trace>
  <inkml:trace contextRef="#ctx0" brushRef="#br0" timeOffset="242472.8687">6896 14957,'0'25,"-25"-25,25 0,0 50,25-50,-25 24,0 1,25 0,-25-25,25 25,-25-25,0 25,24-1,-24-24,0 0,-24 0,-1 0,0 0,0 0,0 0,25 0,0 25,0-25,0 25,0-25,25 25,0-25,0 0,0 0,-1 0,1 0,0 0</inkml:trace>
  <inkml:trace contextRef="#ctx0" brushRef="#br0" timeOffset="243279.9148">6871 15429,'0'0,"0"24,0 1,0 0,0 25,0-50,0 49,0-24,0-25,0 25,25 0,-25-25,0 24,0-24,25 25,-25-25,25 0,-25 0,24 0,-24 0,0 0,25 0,-25-49,0-26,0 50,0 1,0-1,0 0,0 0,0 25,-25-25,1 25,-1 0,25 0,-25 0,25 0,-25 0</inkml:trace>
  <inkml:trace contextRef="#ctx0" brushRef="#br0" timeOffset="244135.9638">7343 14908,'0'0,"0"0,24 24,-24 1,25 0,-25 25,25-26,0 26,-25-25,25 24,-25-24,0 25,0-25,0 24,0 1,0-25,0 0,0 49,0-49,0 0,0-1,-25 1,25 0,0 0,0 0,0-1,-25 1,25 0,0-25,-25 25,25-25,0 25,0-1,0-24,0 0,0 0</inkml:trace>
  <inkml:trace contextRef="#ctx0" brushRef="#br0" timeOffset="245056.0164">7739 15106,'25'0,"-25"0,0 0,0 25,25 0,-25-25,0 49,0 1,25-25,0 24,-1-24,-24 0,25 0,-25 0,0-1,0-24,25 25,0-25,-25 25,0 0,25-25,-25 25,0-25,24 0,1-25,-25 0,25 0,-25 0,0 1,25 24,0-50,-25 0,0 50,24-49,-24 49,25-25,-25 0,0 0,0 25,0 0,25-25,-25 25,0-24,0-1,0 25,0-25,0 25,25 0</inkml:trace>
  <inkml:trace contextRef="#ctx0" brushRef="#br0" timeOffset="245560.0452">8211 14883,'0'0,"0"0,25 0,-25 0,24 0,1 0,0 0,-25 0,25 0,0 0,-1 0,1 0,-25 0,25 0,0 0,-25 0,25 0,-1 0</inkml:trace>
  <inkml:trace contextRef="#ctx0" brushRef="#br0" timeOffset="246104.0763">8409 14957,'0'50,"0"-50,0 25,0-25,0 49,0-49,0 25,0-25,0 25,0 0,0-1,0-24,0 50,0-50,0 25,0 0,0-1,0-24,0 0</inkml:trace>
  <inkml:trace contextRef="#ctx0" brushRef="#br0" timeOffset="247055.1307">8781 15205,'0'0,"0"0,50 0,-50 25,0-25,0 25,25 0,-25-1,0 1,0-25,0 25,0-25,0 25,0-25,0 25,-25 0,25-25,-25 24,0-24,25 25,-25 0,25-25,0 0,-24 0,-1 0,25 0,25 0,24-25</inkml:trace>
  <inkml:trace contextRef="#ctx0" brushRef="#br0" timeOffset="247935.1811">9079 15304,'0'-24,"0"24,0-25,0 25,0 0,-25 0,25 0,-25 0,25 0,-25 25,1-25,24 24,0 1,0-25,-25 25,25 0,0-25,0 25,0-25,0 25,0-25,0 24,0-24,0 25,0-25,0 25,25-25,-1 0,1 25,-25-25,25 0,0 0,0 0,-25 0,0 0,24 0,1 0</inkml:trace>
  <inkml:trace contextRef="#ctx0" brushRef="#br0" timeOffset="249415.2657">9352 14883,'0'0,"0"25,0 49,0-49,0 49,0-24,0 24,0-24,0-25,0 24,0 26,0-50,0-1,0 51,0-75,0 25,0 24,0-49,0 25,0-25,0 25,0 0,0-1,0-24,0 25,0 0,0-25,0 25,25-25,-25 0,0-25,0 0,0 0,0-24,0-1</inkml:trace>
  <inkml:trace contextRef="#ctx0" brushRef="#br0" timeOffset="250159.3083">9451 14759,'25'0,"-25"0,0 25,0-25,25 0,-25 24,0 1,0-25,0 25,24-25,-24 25,0 24,0 1,0 0,0-1,0 26,0-26,0 26,0-26,0 1,0-25,0 24,0-24,0 0,0 25,0-26,0 1,0 25,0-50,0 25,0-25,0 24,0 1,0-25,0 0,-24 0,-1 0</inkml:trace>
  <inkml:trace contextRef="#ctx0" brushRef="#br0" timeOffset="251407.3797">3473 14759,'0'25,"0"-1,0 51,0-26,0 1,0-25,0 24,25 51,-25-51,0 1,25 24,-25 1,24-26,1 51,-25-51,0 1,0-1,25 1,0-25,-25 0,0-1,0-24,0 25,0 0,0-50,0-24,0 24</inkml:trace>
  <inkml:trace contextRef="#ctx0" brushRef="#br0" timeOffset="252359.4341">3696 14660,'0'0,"0"24,0-24,0 0,0 25,25-25,-25 25,0 0,25 24,0-24,-25 0,0 25,24-1,1-24,0 49,-25 1,0-50,0 24,25 1,0 24,-1-49,-24 25,0 24,25-49,0 25,0-1,-25 1,0-25,25-1,-25 1,0-25,0 25</inkml:trace>
  <inkml:trace contextRef="#ctx0" brushRef="#br0" timeOffset="254719.5691">9749 15553,'0'0,"0"0,24 0,-24 0,25 0,0 0,-25 0,25 0,-25 24,0 1,0-25,0 25,0-25,0 25,0 0,0-1,-50 1,50-25,-25 25,25-25,-24 0,-1 0,25 0,0 0,0 25,25-25,-25 0,24 0,-24 0,25 0,0 0,0 25,-25-25,25 0,-1 24,-24-24,0 0,-24 0,24-24</inkml:trace>
  <inkml:trace contextRef="#ctx0" brushRef="#br0" timeOffset="256039.6446">9699 14635,'0'0,"25"0,-25 0,0 0,0 0,25 0,-1 25,-24-25,0 24,0-24,0 25,25-25,-25 25,0 0,0-25,0 25,0-25,0 24,0-24,0 25,-25-25,1 0,24 25,0-25,-25 25,25-25,-25 25,25-1,-25 1,25-25,0 0,25 0,-25 0,25 0,-25 0,25 0,-1 0,-24 0,25 0,-25 0,25 0,-25 0</inkml:trace>
  <inkml:trace contextRef="#ctx0" brushRef="#br0" timeOffset="265383.179">8831 13543,'0'0,"0"0,0 0,25 0,-1 0,-24 0,0-24,25-1,-25 25,25 0,0 0,-25-25,25 25,-25-25,24 0,-24 25,25 0,0 0,-25-24,25 24,-25 0,25-25,-1 25,-24 0,25 0,-25 0,25 0,-25 0,0 0,25 0,-25 25,25-25,-25 0,24 24,-24 1,25-25,0 0,-25 0,25 0,-25 25,25-25,-25 0,25 0,-25 25,24-25,-24 0,25 0,-25 0,0 25,25-25,0 0,-25 0,25 0,-25-25,0 25,24-25,-24 25,25-25,0 0,-25 25,0-24,25 24,-25-25</inkml:trace>
  <inkml:trace contextRef="#ctx0" brushRef="#br0" timeOffset="267926.3245">8955 15404</inkml:trace>
  <inkml:trace contextRef="#ctx0" brushRef="#br0" timeOffset="270703.4833">10245 13469,'0'0,"24"-25,-24 25,25 0,-25 0,50 0,-25 0,0 0,-25 0,24 0,-24 0,25 0,-25 0,25 0,0 0,-25 0,25 0,-25 0,24 0,1 0,-25 0,25 0,0 0,0 0,24 0,-49 0</inkml:trace>
  <inkml:trace contextRef="#ctx0" brushRef="#br0" timeOffset="272911.6096">12055 14709,'0'25,"0"-25,0 25,0 0,0-1,0 1,25-25,-25 25,0-25,25 25,-25 0,0-25,0 24,25-24,-25 25,0 0,25-25,-25 25,0-25,0 0,24 25,1-25,-25 0,25 0,-25 0,25 0,-25 0,25-50,-25 25,0 0,24-24,-24 24,0 0,0-24,0 49,0-25,0-25,0 50,0-49,0 49,0-25,0 25,0-25</inkml:trace>
  <inkml:trace contextRef="#ctx0" brushRef="#br0" timeOffset="273543.6458">12353 14461,'0'0,"0"0,25 0,0 0,-25 0,24 0,1 0,0 0,-25 0,25 0,0 0,0 0,-25 0,24 0,-24 0,25 0</inkml:trace>
  <inkml:trace contextRef="#ctx0" brushRef="#br0" timeOffset="274095.6774">12552 14511,'0'25,"0"-25,0 49,0-24,0 0,0-25,0 25</inkml:trace>
  <inkml:trace contextRef="#ctx0" brushRef="#br0" timeOffset="276431.811">12800 14560,'0'0,"0"0,24 0,-24 50,0-25,0 0,0-25,0 24,0 1,0 0,0 0,0 0,0-1,0 1,0 0,0-25,0 25,0-25,0 25,0-25,0 24,0 1,0-25,0 25,0-25,0 25,0 0,0-50,0 25,0-25,0 25,0-50,0 50,0 0,0-24,0 24,0-25,0 0,25 25,-25 0,25 0,0 0,-25 0,25 0,-25 0,24 0,1 0,-25 0,25 0,0 25,-25-25,0 25,0-25,0 24,0 1,0-25,0 25,0-25,0 25,0-25,0 25,-25-1,25-24,-25 0,0 0,25 0,-24 0,24 0,-25 0,25 0</inkml:trace>
  <inkml:trace contextRef="#ctx0" brushRef="#br0" timeOffset="284600.2782">10195 12601,'0'0,"0"0,0 25,-25-1,25 1,-25 0,25 0,-24 24,24-24,-25 25,25-1,0 1,-50 0,50-26,-25 51,1-50,24-1,-25 26,25-25,0 0,0 0,-25 24,0-24,25 25,0-26,-25 1,25 25,0-25,0-1,-24 1,24 0,0 25,0-26,0 1,0 25,0-1,0-24,24 25,-24-25,0-1,0 1,25 0,-25 0,50 0,-25 24,-1-49,1 25,25 0,-1 0,-49-1,50-24,-50 0,50 25,-26 0,1-25,25 50,-25-50,24 0,1 24,24-24,-49 0,25 0,-1 0,1 0,-25 0,24 0,-24 0,0 0,0 0,0 0,-1 0,1 0,0-24,0 24,-25-50,25 50,-1-50,1 1,0 24,-25-25,0 26,0-26,0 25,0-49,0 24,0 25,0 1,0-26,0 0,0 26,-25-26,25 0,-25 1,-24-26,49 26,-25-1,-25 25,50-49,-49 49,24-25,25 26,-25-1,0-25,-24 25,49-24,-25 49,0-25,25 0,-25 0,1 25,-1-24,25 24,-25-25,0 25,0 0,1-25,-1 25,0 0,-25 0,50 0,-24 0,-1 0,0 0,25 0,-25 0,25 0</inkml:trace>
  <inkml:trace contextRef="#ctx0" brushRef="#br0" timeOffset="285648.3381">11088 14039,'0'0,"0"0,0 25,50-25,-50 0,24 25,1-25,0 0,0 25,0 0,-1-25,1 24,25-24,-25 25,0 0,24-25,-24 25,0-25,-25 0,25 0,-1 25,1-1,0-24,0 0,0 0,-1 0,1 25,-25-25,25 0,-25 0,25 25,-25-25,25 25,-1-25,-24 0,25 0,-25 0,0 25,25-25,0 0</inkml:trace>
  <inkml:trace contextRef="#ctx0" brushRef="#br0" timeOffset="286583.3916">11783 14163,'0'0,"0"0,49 75,1-26,-25-24,-25 0,24 25,1-50,-25 25,0-25,0 24,25 1,-25-25,0 25,0-25,0 25,0-25,0 0,0 0,-25 0,0 0,25 0,-24 0,24 0,-25 25,25-25,-25 0,25 24,-25-24,25 25,-25-25,25 0,0 25</inkml:trace>
  <inkml:trace contextRef="#ctx0" brushRef="#br0" timeOffset="299529.1321">13693 14536,'24'0,"-24"0,25 0,25 0,-25 0,-1 0,-24 0,25 0,-25 0,25 0,0 0,-25 0,25 0,-25 0</inkml:trace>
  <inkml:trace contextRef="#ctx0" brushRef="#br0" timeOffset="300223.1718">13693 14709,'24'0,"26"0,-25 0,49 0,-24 0,-25 0,-1 0,-24 0,25 0</inkml:trace>
  <inkml:trace contextRef="#ctx0" brushRef="#br0" timeOffset="331767.976">8409 17413,'0'0,"0"0,-25 0,25 25,0-1,0-24,-24 25,24 25,0-50,0 25,0 0,-25-1,25-24,0 25,0 0,-25-25,25 25,0 0,-25-1,25 1,0 25,0-25,-25 24,25 1,0-1,0 1,0-25,0 24,0-24,0 0,0 0,0 0,0 24,0-49,0 25,25-25,-25 25,0 0,0-25,25 0,-25 24,0-24,25 0,0 25,-25-25</inkml:trace>
  <inkml:trace contextRef="#ctx0" brushRef="#br0" timeOffset="332560.0213">8657 17438,'0'24,"0"-24,0 50,0-25,0 0,0 49,0-24,0-1,0-24,0 25,0-1,0 1,0 0,0-26,0-24,0 25,0-25</inkml:trace>
  <inkml:trace contextRef="#ctx0" brushRef="#br0" timeOffset="333520.0763">8657 17438,'25'0,"0"0,0 0,-1 0,1 0,0 0,-25 0,25 0,-25 24,0 1,25-25,-25 25,24 0,-24 0,25-25,-25 25,0-25,0 24,0-24,0 25,0-25,-25 25,1-25,24 0,-25 25,25-25,-25 25,0-25,25 0,-25 0,25 0,-24 0,24 24,-25-24,0 0,25 0,-25 0,25 0,0 0,0 0,0 25,50-25,-25 25,-1 0,1-25,25 0,-25 25,-1-25,1 24,0-24,-25 25,25-25,0 25</inkml:trace>
  <inkml:trace contextRef="#ctx0" brushRef="#br0" timeOffset="334952.1582">8632 18430,'0'-25,"0"0,0 0,0 1,25 24,-25-25,25 0,-25 25,25 0,-25 0,25 0,-1 0,-24 0,25 0,-25 0,25 0,-25 0,25 0,0 25,-25-25,24 0,-24 0,25 0,0 0,-25 0,25 0,-25 0,0 25,25-25,-25 0,0 24,0 1,0-25,0 25,0 0,0 0,0-1,0 1,-25-25,25 25,-25-25,25 0,-25 0,25 0,-25 0,25 0,-24 0,-1 0,0 0,25 0,-25 0,0 0,1 0,24 0,-25 0,0-25,25 25,-25 0,25-25,0 25,0-24,0 24</inkml:trace>
  <inkml:trace contextRef="#ctx0" brushRef="#br0" timeOffset="335993.2177">9178 17438,'0'0,"0"0,25 0,0 0,-25 24,24-24,-24 25,25-25,-25 25,25 25,-25-50,25 49,-25-49,25 50,-25-50,0 50,0-26,0-24,0 50,0-50,25 50,-25-26,0 26,0-25,0 0,0 24,0-24,0 0,0-25,0 25,0-25,0 49,0-24,0-25,0 50,0-50,0 49,0-24,0-25,0 25,0 0,0-25,0 24,0 1,0 0,0-25,0 25,0-25,-25 25,25-1,0-24,-25 25,0-25,25 0,-25 0,25 25,-25-25,25 0,-24 0</inkml:trace>
  <inkml:trace contextRef="#ctx0" brushRef="#br0" timeOffset="342783.6061">6375 16570,'25'0,"49"-50,-24 50,-25 0,24 0,26 0,-26 0,1 0,-25 0,24 0,-49 0,25 0</inkml:trace>
  <inkml:trace contextRef="#ctx0" brushRef="#br0" timeOffset="343728.6602">7963 16470,'24'0,"-24"0,25 0,0 0,0 0,-25 0,25 0,-25 0,24 0,1-24,-25 24,25 0,0 0,25 0,-1 0,-24 0,-25 0,50 0,-50 0,24 0</inkml:trace>
  <inkml:trace contextRef="#ctx0" brushRef="#br0" timeOffset="348159.9136">10815 16495,'25'0,"0"0,49 0,-24 0,-1 0,26 0,-26 0,26 0,-1 0,-24 0,0 0,-1 0,26 0,-26 0,26 0,-1 25,-24-25,24 25,0-25,-24 0,0 0,-1 0,-49 0,50 0,-1 0,-24 0,0 0,0 0,0 0,-1 0,1 0,0 0,-25 0,25 0,-25-25,49 25,1 0,-25 0,0 0,0 0,-25 0,24 0,1 0,0 0,0 0,0 0,-25 0,24 0,-24 0</inkml:trace>
  <inkml:trace contextRef="#ctx0" brushRef="#br0" timeOffset="349223.9745">11286 17487,'0'0,"0"0,0 0,25 0,25 0,-25 0,49 0,-24 0,-1 0,-24 0,25 0,24 0,-49 0,0 0,24 0,-24 0,0 0,0 0,0 0,-1 0,-24-25,50 25,0 0,-1 0,-24 0,0 0,-25 0</inkml:trace>
  <inkml:trace contextRef="#ctx0" brushRef="#br0" timeOffset="354808.2939">10840 16173</inkml:trace>
  <inkml:trace contextRef="#ctx0" brushRef="#br0" timeOffset="356056.3653">11683 17041</inkml:trace>
  <inkml:trace contextRef="#ctx0" brushRef="#br0" timeOffset="358687.5157">13519 15553,'0'24,"0"-24,-25 25,25 0,-25 25,25-50,0 24,0-24,0 50,0-50,0 25,0 24,0-49,0 50,0-50,0 25,0-25,0 25,0-1,25-24,25 25,-50 0,49 0,-24-25,0 0,0 25,-25-25,49 0,-24 0,-25 0,50 0,-25 0,-1 0,26 0,-50 0,25 0,-25 0,25 0,-25 0,49-25,-49 25,25-25,-25 0,25 25,0-25,-1 1,-24-1,0 0,25 25,-25-50,0 50,0-24,0-1,0 0,-25 25,25-50,-49 26,24-1,-25 0,26 25,-1 0,0 0,0 0,0 0,1 0,-26 0,25 0,-24 0,-26 0,50 0,1 0,-1 0,25 0,-25 0,0 0,25 0,0 0,-25 0</inkml:trace>
  <inkml:trace contextRef="#ctx0" brushRef="#br0" timeOffset="360551.6224">14759 17264,'0'0,"25"0,49-25,1 0,24 25,-25 0,1 0,24 0,-25 0,26 0,-26 0,0 0,1 0,-1 0,-24 0,24 0,26 0,-1 0,0 0,0 25,0-25,-24 0,24 0,-25 0,-24 0,25 0,-51 0,26 0,-25 0,49 0,-24 0,-1 0,26 0,-50 0,24 0,26 0,-26 0,1 0,-1 0,26 0,-1 0,1 0,-1 0,-24 0,49 0,-49 0,-1 0,26 0,-1 0,0 0,26 0,-51 0,75 0,75-25,-51 25,-48-24,49-1,-75 0,0 25,50-25,-49 25,74 0,-50 0,50 0,-25 0,-50 0,50 0,-49 0,-26 0,1-25,-25 25,24 0,-24 0,0 0,49 0,-49 0,25 0,-26 0,26 0,0-24,-1 24,26-25,-51 25,26-25,-50 25,50 0,-50 0,25 0,-25 0,24 0,1 0,0 0,-25 0,25 0,0 0</inkml:trace>
  <inkml:trace contextRef="#ctx0" brushRef="#br0" timeOffset="367898.0426">19919 16966</inkml:trace>
  <inkml:trace contextRef="#ctx0" brushRef="#br0" timeOffset="373019.3355">14784 17140,'0'0,"-25"-25,25 25,-25 0,25-25,0 25,-24 0,24 0,-25 0,25-24,0 24,-25-25,25 0,0 25,-25-25,25 25,0-25,0 1,-25 24,25-25,-24 25,24-25,0 25,0-50,0 50,0-49,0 24,0 25,0-25,0 0,0 25,0-24,0 24,0-25,0 25,0-25,0 0,0 25,0-25,0 25,0-24,0-1,0 25,0-25,0 0,0 0,0 1,0 24,24-50,-24 50,0-25,25 25,-25-25,25 0,0 1,-25-1,0 25,0-25,25 25,-25-25,0 25,24-49,1 49,-25-25,50 0,-50 0,25 0,-1 1,1 24,-25-50,25 50,0 0,0-50,-1 50,26-24,0-1,-1 0,1 0,24 0,-24 1,-1-1,1-25,24 25,-24 25,0-49,24 24,149-25,-148 50,24-24,0-1,-49 0,-1 25,-24 0,50 0,-26 0,1 0,-25-25,24 25,-24 0,0 0,24 0,26 0,-75 0,50 0,-1 0,26 0,-26 0,-24 0,25 0,123 0,-123 0,24 25,-24-25,-1 25,26-25,-50 0,-1 25,1-25,0 0,0 0,-25 0,25 0,-25 0,24 0,1 24,0-24,0 0,25 25,-50-25,24 25,-24-25,25 0,0 0,-25 0,25 0,0 25,-1-25,-24 25,25-25,-25 0,25 24,0-24,0 25,-25 0,49 0,-49-25,25 25,-25-1,50-24,-50 25,24-25,-24 25,25 0,-25-25,25 25,-25-25,25 24,0 1,-25 0,24-25,-24 25,25 0,-25-25,25 24,0-24,-25 25,0-25,0 50,0-50,25 25,-25-25,24 99,1-74,-25-25,0 49,0-49,0 25,25-25,-25 50,0-50,0 25,0-25,0 49,0-49,0 25,0 0,0 0,0-1,0-24,0 25,0 0,0-25,0 25,0 0,0-1,0-24,0 25,0-25,0 25,0 0,-25-25,25 25,-25-1,1 51,-1-26,0-49,0 50,25-50,-25 25,1 0,24-1,-50-24,50 0,-25 25,-24 0,24-25,-25 25,1-25,-1 25,-24 24,24-49,25 0,0 0,1 0,-1 25,0-25,-25 0,25 0,-24 0,-1 0,25 0,-24 0,24 0,0 0,-24 0,24 0,-50 0,51 0,-26 0,0 0,1 0,-1 0,1 0,-1 0,0 0,1 0,49 0,-50 0,25 0,-49 0,49 0,0 0,-24 0,-26 0,26 0,24 0,0 0,-49 0,49 0,0 0,-25 0,50 0,-24 0,-26 0,25 0,0 0,-24 0,24 0,25 0,-50 0,50 0,-49 0,-1 0,50 0,-25 0,-24 0,24 0,-25 0,1 0,-1 0,25 0,-24 0,-1 0,25 0,0 0,1 0,-1 0,0 0,0 0,0 0,1 0,24 0,-25 0,0 0,25 0,-25 0,25 0,-25 0,25 0,-24 0,-1 0,-25 0,-24 0,-1-25,26 25,-1 0,1 0,24 0,0 0,0 0,25 0</inkml:trace>
  <inkml:trace contextRef="#ctx0" brushRef="#br0" timeOffset="378201.6319">17612 16867,'0'0,"0"0,24 0,1 0,0 0,0 0,25 0,-50 0,24 0,-24 0,0 0,-24 0,-26 0,50 0,-50 0,25 0,-24 0,24 0,-25 25,26-25,-1 0,25 0,-25 0,25 0,50 0,-50 0,24 0,1 0,0 0,0 0,-25 0</inkml:trace>
  <inkml:trace contextRef="#ctx0" brushRef="#br0" timeOffset="378951.6748">19274 14610,'0'0,"49"25,-24 24,0-24,0 25,-25-25,24-1,1 26,-25-50,25 25,-25 0,0-25,25 24,0-24,-25 25,0-25,24 0</inkml:trace>
  <inkml:trace contextRef="#ctx0" brushRef="#br0" timeOffset="379503.7064">19546 14709,'0'0,"-49"25,24-25,-25 50,26-50,-26 49,25-24,25 0,-49 49,49-74,0 25,-25 0,25 0,0-25,0 24,0-24,0 0</inkml:trace>
  <inkml:trace contextRef="#ctx0" brushRef="#br0" timeOffset="380007.7352">19869 14784,'0'0,"25"0,-25 0,49 0,-24 0,0 0,0 0,0 0,-25 0</inkml:trace>
  <inkml:trace contextRef="#ctx0" brushRef="#br0" timeOffset="380488.7627">19919 14883,'0'0,"0"0,24 0,-24 0,25 0,0 0,0 0,0 0,-1 0,-24 0,25 25,-25-25</inkml:trace>
  <inkml:trace contextRef="#ctx0" brushRef="#br0" timeOffset="381080.7966">20563 14585,'0'-25,"25"25,-25 25,0-25,0 25,0-25,0 25,0 0,0 49,0-24,0-1,0 1,0-25,0-1,0 26,0 0,0-1,0 26,0-26,0-49,0 25,0-25</inkml:trace>
  <inkml:trace contextRef="#ctx0" brushRef="#br0" timeOffset="382183.8597">20613 14759,'0'0,"0"-25,0 25,0-25,0 0,50 25,-26 0,1 25,0-25,0 25,-25 0,25-25,-25 25,0-25,24 49,1-49,-25 25,0 0,0 0,0-25,0 24,0-24,-25 25,25 0,-24-25,24 0,-50 25,50-25,-50 0,50 0,-24 0,24 0,-25 0,25 0,0 0,25 25,24-1,-24 1,0-25,-25 0,25 0,-25 0,24 25,1-25,-25 25,25-25,-25 0,0 0,25 0,0 25,0-25,24 24,-24-24,25 25,-26-25,1 0,-25 25</inkml:trace>
  <inkml:trace contextRef="#ctx0" brushRef="#br0" timeOffset="382744.8918">21010 14610,'0'0,"25"0,0 0,-25 0,24 25,1-25,0 0,-25 0,25 0,-25 0,25 0,-25 0,24 0,1 0,-25 0,25 0,0 0,0 0</inkml:trace>
  <inkml:trace contextRef="#ctx0" brushRef="#br0" timeOffset="383215.9187">21481 14486,'0'0,"0"0,25 25,-25 0,0 24,0-49,0 50,0-1,0-24,0 0,0 0,0-25,0 25,0-1</inkml:trace>
  <inkml:trace contextRef="#ctx0" brushRef="#br0" timeOffset="384416.9874">21928 14784,'-25'0,"25"0,-25 24,0 26,0-25,1 24,24-49,0 50,-25-25,25 0,0-1,0 1,0 0,0-25,0 50,0-26,0 1,0 25,25-50,-25 0,24 25,-24-1,25-24,-25 25,25-25,0 0,-25 0,25 0,-25 0,24 0,1 0,0 0,-25 0,25-25,0-24,-25-1,0 50,0-25,0 1,0 24,0-25,0 0,0 0,0 0,0 1,-25-1,25 0,0 0,0 25,-25 0,25-25,0 25,-25 0,0-24,1 24,24-25,-25 25,25 0,-25 0,25 0,-25 0,25 0,-25 0,25 0,0 0,-24 0</inkml:trace>
  <inkml:trace contextRef="#ctx0" brushRef="#br0" timeOffset="385240.0345">21729 15230,'0'0,"25"0,-25 0,25 0,-25 0,25 0,-1 0,-24 0,25 0,0 0,0 0,0 0,-1 0,-24 0,25 0,-25 0,0 0,25 25,-25-25,25 25,-25-25,25 24,-25 1,0-25,25 25,-25-25,24 50,1-50,-25 25,25-25,-25 0,0 0,25 0,0 0,-25 0,24 0,-24 0,25-25,0 0,-25 25,0-25,0 25</inkml:trace>
  <inkml:trace contextRef="#ctx0" brushRef="#br0" timeOffset="385656.0583">22449 15329,'0'0,"0"0,0 25,0 0,0 0,0-25,0 25,0-25,0 24,0-24,0 25,0-25</inkml:trace>
  <inkml:trace contextRef="#ctx0" brushRef="#br0" timeOffset="386449.1036">22201 14585,'0'0,"0"0,24 0,1 0,0 0,0 0,-25 0,25 0,-1 0,-24 0,25 0,0 25,0-25,-25 0,25 0,-25 0,24 0,1 0,-25 0</inkml:trace>
  <inkml:trace contextRef="#ctx0" brushRef="#br0" timeOffset="386992.1347">22399 14610,'0'25,"0"-25,0 25,0-25,25 99,-25-50,0-24,0-25,0 50,0-50,0 25,0-25</inkml:trace>
  <inkml:trace contextRef="#ctx0" brushRef="#br0" timeOffset="390831.3543">22895 14908,'0'0,"0"24,0 1,0 25,0-25,0 24,0-24,0 0,0 0,0-1,0 1,0 0,0-25,0 25,0 0,0-25,0 0,0 0,0 0,0-25,25 25,0-25,-25 0,24 0,-24 25,0-24,25 24,-25-25,25 0,-25 25,25 0,-25 0,25 0,-25 0,25 25,-1-25,-24 25,50-1,-50 1,0-25,25 25,-25-25,0 25,0 0,0-25,-50 24,50 1,-25-25,1 25,24-25,-25 0,25 0,-25 25,0-25,0 0,25 0,-25 0,-49 0,74 0,-25-25,25 25,0 0,0 0,0 0,25 0,0-25,0 25,24 0</inkml:trace>
  <inkml:trace contextRef="#ctx0" brushRef="#br0" timeOffset="391544.3951">23342 15304,'0'0,"0"0,0 50,0-50,0 25,0-25,0 25,0 0,0-1,0-24,0 25</inkml:trace>
  <inkml:trace contextRef="#ctx0" brushRef="#br0" timeOffset="396351.67">15131 13841,'0'0,"0"0,25 0,74 0,-24 0,-1 25,-24-25,-1 0,1 0,-25 0,-25 0,24 0,1 0,-25 0,25 0</inkml:trace>
  <inkml:trace contextRef="#ctx0" brushRef="#br0" timeOffset="399271.837">20539 13891,'0'0,"0"0,24 0,1 0,25 0,-1 0,1 0,-25 0,0 0,24 0,-49 0,50 0,-50 0,25 0,0 0,-1 0,26 0,-50 0,25 0,-25 0,25 0,-25 0,49 0,-49 0,50 0,-25 0,24 0,-24 0,25 0,-26 0,1 0,25 0,-25 0,-25 0,24 0,1 0,25 0,49 0,-49 0,-26 0,26 0,0 0,-1 0,1 0,-25 0,24 0,1 0,-25 0,0 0,49 0,-24 0,-26 0,1-25,25 25,-50 0,49 0,-24 0,0 0,0 0,24 0,26 0,-26 0,1 0,0 0,24 0,-24 0,-26 0,1 0,-25 0,25 0,-25 0,25 0,0 0,-25 0,24 0,-24 0,25 0,-25 0,25 0,0 0,-25 0,25 0,-25 0,49 0,-24 0,0 0,-25 0,25 0,0 0,-1 0,-24 0,25 0</inkml:trace>
  <inkml:trace contextRef="#ctx0" brushRef="#br0" timeOffset="407759.3225">20811 14263,'0'0,"-24"0,24 0,-25 0,25 0,-25 0,0 0,25 0,-25 0,25 24,0 1,-24-25,-1 0,25 25,-25-25,25 0,-25 0,-24 50,24-50,0 49,0-49,0 25,-24 0,49-25,-25 0,0 25,25-25,0 0,-25 0,25 25,-24-1,24-24,-25 25,0-25,25 0,0 25,0 0,-25-25,25 25,0-25,0 24,0-24,0 25,-25 0,25 0,0-25,0 25,0-1,0 1,0-25,0 50,0-25,0-1,0 1,0 0,25 25,0-50,-25 49,25-24,-25-25,25 25,-25 0,24-25,-24 24,25-24,-25 25,25 0,-25-25,25 25,0 0,24-1,-49 1,25 0,0 0,0-25,-1 25,-24 0,25-25,0 0,0 24,24 1,-49-25,25 0,-25 0,25 25,0 0,-25-25,25 0,24 25,-24-1,0 1,0 0,0-25,-1 0,1 25,25 0,-50-25,49 24,-24 1,25-25,-1 25,-24-25,0 25,49-25,-49 25,0-25,25 0,148 49,-124-49,-24 25,0-25,-1 25,1-25,-1 0,-24 0,0 0,25 0,-50 0,49 0,-24 0,50 0,-26 0,-24 0,25 0,-26 0,1 0,0 0,0 0,0 0,-1 0,1 0,0 0,25 0,-26 0,1 0,25 0,-25 0,24 0,-24 0,25 0,-26 0,1 0,0-25,0 25,0 0,-1-25,26 25,-50 0,25 0,-25 0,25 0,0 0,-1-25,-24 25,50 0,-50 0,25 0,-25 0,25 0,-1-24,-24 24,25 0,-25 0,25 0,-25 0,25 0,0-25,-25 25,24-25,-24 25,25-25,0 25,-25 0,25 0,-25-25,25 25,-25-24,24 24,1-25,-25 25,25-25,-25 25,25-50,0 26,-25-1,0 25,0-25,0 25,24 0,-24-25,0 25,0-25,0 1,0-1,0 25,0-50,0 50,0-25,0 0,0 1,0 24,0-25,0 25,0-25,-24 0,-1-24,25 24,0 0,-50 0,50 0,0 25,-25-24,1-1,-1 0,25 25,-25-25,25 25,-25-25,25 1,-25-1,1 0,-1 0,25 25,-25-25,0 25,25-24,-25 24,25-25,-24 25,-1-25,0 25,-49-50,24 26,25-1,-25 0,1-25,24 50,-49-49,74 49,-50-25,-24-25,49 50,25 0,-50 0,25-24,1 24,-26-25,25 25,0 0,-49 0,49-25,-24 25,-1-25,0 25,1 0,24-25,-25 25,-24-25,24 25,25 0,-49-24,24 24,26 0,-1 0,-25 0,25 0,1 0,-26 0,25 0,0 0,-24 0,49 0,-50 0,1 0,-1 0,25 0,0 0,-49 0,49 0,-49 0,49 0,-25 0,-24 0,49 0,0 0,-24 0,24 0,0 0,0 0,0 0,1 0,-26 0,50 0,-25 0</inkml:trace>
  <inkml:trace contextRef="#ctx0" brushRef="#br0" timeOffset="409823.4406">23317 14858,'0'0,"25"0,-1-25,-24 25,25 0,25-49,-50-1,25 25,-1 0,-24 1,25-26,0 25,-25 0,0 1,50-26,-50 0,24 1,1-1,-25 0,25 1,-25 24,0-49,0 24,25 50,-25-50,0 26,25-51,-25 26,0-1,0-24,0 24,24 0,-24-24,0 24,0-24,0-50,0 50,0 24,0-49,0 24,0 1,0 24,0-24,-24-1,24 26,-25-1,25 1,0-26,0 1,-25 24,0 1,25 24,-25-25,25 50,0-25,0 1,0-1,0 0,-24-25,-1 1,25 24,0-25,-50 1,25 24,25-25,0 25,0 1,-24 24,24-25,0 0,-25 0,25 25,0-25,0 1,0-1,0 0,0 0,0 0,0 1,0-1,-50-25,50 50,-25-25,25 25,0 0,0 0,0 25,0 0,0 25,0-50,0 24,0 1,0 0,0-25,0 25,0 0,0-25,0 24,0-24,0 25</inkml:trace>
  <inkml:trace contextRef="#ctx0" brushRef="#br0" timeOffset="410255.4653">23366 11633,'0'0,"25"0,0 0,0 0,24 25,-24 0,0-25,0 25,0 0,-25-25,49 24,-49-24,0 0,0 25</inkml:trace>
  <inkml:trace contextRef="#ctx0" brushRef="#br0" timeOffset="414399.7023">20762 12998,'-25'24,"25"-24,-50 25,50 0,-24 0,-1 0,0 49,-25-49,50 25,-24-1,-1-24,25 0,-25 0,25-1,0-24,0 25,0-25,0 25,0 0,0 0,0 24,0-49,0 50,25-25,-25-1,25-24,-25 25,24 0,-24 0,25-25,0 25,-25-25,25 24,49 1,-24 0,24 0,-24 0,49 24,-24-24,-1 25,0-50,1 24,-1-24,1 0,-1 25,-24-25,-1 0,50 0,-49 0,24 0,-49 0,25 0,-1 0,1 0,25 0,-51 0,1 0,25 0,-50 0,49 0,-24 0,50 0,-26 0,26 0,-1-25,0 25,1 0,-1 0,1-24,-26 24,26 0,-26-25,1 0,0 25,-26 0,26-50,0 26,-26 24,26-25,-50 0,25 25,-25-25,25 0,24 1,-49 24,25-25,0 0,0 25,-25-25,24 0,-24 1,0-26,0 50,0-25,0-49,0 24,0 25,0-24,0-1,0 1,-24 24,24-25,-25 0,-25 26,25-26,-24 25,24 0,-25-24,1 49,-1-50,25 25,-24 25,-1-24,25-1,-49 25,24 0,25 0,-49-25,-25 0,-100 25,26 0,74-25,24 25,-24 0,24-24,1 24,-25-25,49 25,-24 0,24 0,1 0,-26 0,-24 0,25 0,-1 0,26 0,-26 0,26 0,-1 0,50 0,-25 25,0-25,1 0,-1 24,0-24,0 25,25-25,-25 25,0-25,25 0,-24 0,24 25,-50-25,50 25,-25-25,25 0,-25 0,25 24,-24-24,24 0,-25 0,25 25,0-25,0 25,0 0,-25-25,25 25,0-25,0 24,0 1,0-25,0 25,0-25,-25-25,-49 0,-1 1,-24-1,50-25,-26 25,-24-24,49 24,-24-25,-25 1,-25-26,24 26,-48-1,73 1,-24 49,25-25,24 0,-49-25,0 26,-1-26,-49-24,25 24,-24 0,-26 1,25 24,50-25,-25 50,50-25,24 25,-49-24,-1-26,1 25,-25 0,25 1,-25-1,-25-25,25 25,50 1,-50-26,0 25,24 0,-24-24,50 24,-75 0,50-24,-25 24,-25-25,50-24,-25 49,-25-25,75 50,-75-24,50-26,-25 25,24 0,-48-24,-1 24,49 0,-98-25,124 1,-1 49,1-50,-25 25,-1-24,26 24,-25 0,0-24,24 24,-24-25,0 1,24 24,1-25,-50 1,25 24,-1-25,-48-24,73-1,-49 51,50-26,-26 25,51-24,-26 24,1-25,0 0,-1 50,26-49,-1 24,-24 0,49 0,-25 1,-24-1,49 0,-25 0,1-24,49 49,-50-25,25 0,-24 0,24-24,0 49,25-25,-25 0,0 25,1-50,-1 26,-25-26,50 50,-49-25,49 25,-25-25,25 25,0-24,-25 24,0-50,25 25,-25 0,25 25,-24-24,24-1,0 0,-25 0,25 25,0-49,-25 49,0-50,25 25,-25 0,25 0,-24 25,24 0,0-24,0-1,0 25,0-25,0 0,-25 25,25 0,0 25,-25 0,25 24,-25-24,0 25,25-50,0 25,0-25,0 25,0-1,0-24,0 0,0 0,25-49</inkml:trace>
  <inkml:trace contextRef="#ctx0" brushRef="#br0" timeOffset="415207.7485">10939 8855,'25'0,"0"0,-25 0,25 0,-1 0,1 0,25 0,-50 0,25 0,-25 0,24 0,1 0,-25 0,25 0,-25 0</inkml:trace>
  <inkml:trace contextRef="#ctx0" brushRef="#br0" timeOffset="426543.3969">1588 9327,'0'24,"-25"-24,25 25,-50 0,1 25,24-1,-25-24,26 0,-1 0,25-1,-50 1,50-25,0 25,-25-25,25 0,-49 0,49 0,-50 0,50 0,-25 25,25-25,-49 25,49-25,-50 0,25 0,1 24,-1-24,25 0</inkml:trace>
  <inkml:trace contextRef="#ctx0" brushRef="#br0" timeOffset="427503.4518">1365 9575,'0'0,"0"24,0-24,0 75,24-26,-24 26,0-26,0-24,0 0,0 25,0-26,0 1,0 25,0-25,0 0,0-1,0 1,0-25,0 25,0 0,0 0,0-25,0 24,0-24,0 25</inkml:trace>
  <inkml:trace contextRef="#ctx0" brushRef="#br0" timeOffset="429167.547">1563 9748,'0'0,"25"0,24 0,-24 0,25 0,24 0,1-25,-26 25,-24 0,0 0,0-24,0 24,-25 0,24 0,-24 0,25 0,0 0,25 0,-50 0,24 0,-24 0,25 0,0 0,-25 0,25 0,-25 24,25-24,-25 0,0 50,0-25,-25-25,25 25,0-1,-25-24,25 50,0-50,0 50,-25-50,25 49,0-24,0 0,0-25,0 25,-25 0,1-1,24-24,0 25,-25 0,25-25,0 25,0-25,0 0,0 25,-25-1,0-24,25 25,-25-25,25 0,0 0,0 0,0 0,0-25,0 1,0 24,0-25,0 25,0-25</inkml:trace>
  <inkml:trace contextRef="#ctx0" brushRef="#br0" timeOffset="430375.6161">1935 9351,'0'0,"0"25,0 0,0 0,0-25,0 49,0 1,0-50,0 25,0 0,0-1,0 26,0-50,-25 25,25 0,0 24,0-24,-24 25,24-50,0 49,-25-24,25 0,0 0,0-25,0 49,0-49,-25 25,25 0,0 0,-25 0,25-1,-25-24,25 25,0 0,-25-25,25 25,0 0,-24-25,24 24,0-24,-25 25,0 0,25-25,0 25,-25-25,25 25,0-25</inkml:trace>
  <inkml:trace contextRef="#ctx0" brushRef="#br0" timeOffset="431175.6618">1712 9451,'0'0,"0"0,25 0,-1 24,1 1,0 0,-25-25,0 25</inkml:trace>
  <inkml:trace contextRef="#ctx0" brushRef="#br0" timeOffset="431960.7067">1935 9872,'0'0,"25"0,-25 25,25-25,0 0,-25 25,24-25,-24 0,0 25,0-1,25-24,-25 0,25 0,0 0</inkml:trace>
  <inkml:trace contextRef="#ctx0" brushRef="#br0" timeOffset="433015.7671">2679 9401,'25'0,"0"0,0 25,-25 0,24-25,1 0,-25 24,25-24,-25 50,50-50,-50 25,0-25,0 25</inkml:trace>
  <inkml:trace contextRef="#ctx0" brushRef="#br0" timeOffset="433623.8019">3151 9376,'0'0,"0"0,0 0,0 0,-25 25,25 0,0-25,-25 0,25 25,-25-25,25 0,-25 24,25-24,0 25,-24 0,24 0,-25-25,25 0,-25 25,25-1,-25-24,25 25,0-25</inkml:trace>
  <inkml:trace contextRef="#ctx0" brushRef="#br0" timeOffset="434215.8357">2754 9649,'0'0,"49"0,-24 0,25 0,-1 0,1 0,-25 0,24 0,-24 0,0 0,0 0,-25 0,25 0,-25-25</inkml:trace>
  <inkml:trace contextRef="#ctx0" brushRef="#br0" timeOffset="435175.8906">2828 9798,'0'0,"0"0,0 25,0-1,0-24,0 25,0 0,0-25,0 25,0 0,0-1,0-24,0 25,25-25,0 0,24 0,26 0,-50 0,-1 0,1 0,0 0,0 0,-25 0,25 0,-25 0,24 0,-24 0,25 0,-25 0,0 0</inkml:trace>
  <inkml:trace contextRef="#ctx0" brushRef="#br0" timeOffset="435727.9222">3175 9847,'0'0,"0"0,0 0,0 50,0-25,0 0,0-1,0-24,0 50,0-50,0 0</inkml:trace>
  <inkml:trace contextRef="#ctx0" brushRef="#br0" timeOffset="436416.9616">2977 9847,'0'0,"0"0,0 0,25 0,-25 25,0 0,0 25,0-50,0 24,0 1,0 0,0 0,0 0,0 0,0-1,0 1,-25 0,25 0,0 0,-25-25,0 24,25-24,-25 25,25-25,-24 25,24-25,-25 25,0-25,25 0,-25 0,25 0,-25 0</inkml:trace>
  <inkml:trace contextRef="#ctx0" brushRef="#br0" timeOffset="436983.9941">2580 9674,'0'0,"0"0,25 0,-25 0,25 0,-25 0,24 25,1-25,-25 0</inkml:trace>
  <inkml:trace contextRef="#ctx0" brushRef="#br0" timeOffset="438592.086">2605 9947,'25'0,"-1"0,-24 0,0 0,25 0,-25 24,0 1,0-25,0 25,0 0,0 0,0 0,0-25,-25 49,25-49,0 25,0 0,0-25,0 25,0-25,0 24,0-24,0 25,0 0,0-25,25 50,-25-26,0-24,0 25,0 0,0-25,0 25,0-25,0 0,-25 0,25 25,-24-25,24 0,-25 0,0 0,25 0,25 0,0 0,-1 0,1 0,-25 0,25 0,-25 0,25 0,0 0,-25 0,24 0,-24 0,25 0,0 0,-25 0,25 0,-25 0,25 0,-25 0,24 0,1 0,-25 0,25 0,-25 0,25 0,0 0,-25 0,25 0,-25 0,49 0,-49 0,25 0,-25 0,50 0,-50 0,24 0,-24 0,25 0,-25 0,25 0,0 0,-25 0,25 0,-25 0,24 0</inkml:trace>
  <inkml:trace contextRef="#ctx0" brushRef="#br0" timeOffset="444096.4009">1563 8930,'-25'0,"-24"0,24 0,0 0,25 0,-25 0,0 24,-24 1,49-25,-25 0,0 25,0 0,1-25,-1 0,0 25,0 0,0-1,-24 1,24 0,0-25,0 25,25-25,-24 49,-1-49,0 0,25 25,-25-25,0 50,1-25,24-25,-25 24,0 1,25 0,-25-25,25 25,-25-25,25 25,-25-1,25 1,0 0,0 0,0-25,0 25,0-1,-24 1,24 0,0-25,0 50,0-50,0 24,0 1,0 0,0 0,0-25,0 25,0-1,0-24,24 124,-24-99,25 0,-25-25,25 50,0-25,-25-1,0-24,25 25,-25 0,25 0,-25-25,24 25,1-25,-25 24,0 1,50-25,-50 25,25 0,-1 0,-24-25,25 24,0 1,0-25,24 50,-24-50,0 0,0 25,0-1,24-24,-49 0,50 50,-50-50,25 25,-1-25,1 25,25-25,-25 24,24 1,-24-25,0 0,24 0,-49 25,25-25,0 0,25 50,-1-26,-24-24,0 25,25-25,-1 25,-24-25,25 25,-26-25,-24 0,50 25,-25-25,24 24,-24-24,0 0,25 0,-1 0,-24 0,0 0,24 0,-24 0,25 0,-25 0,-1 0,26 0,-25 0,24 0,1 0,-25 0,24 0,1 0,0 0,-26 0,1 0,25 0,-25 0,24-24,1-1,-50 25,50 0,-26-25,1 0,0 25,-25 0,50-25,-50 25,49 0,-24-24,0 24,0-25,-25 25,49-25,-24 0,25 25,-50 0,24-25,1 1,0 24,0-50,-25 50,49-50,-49 26,0-26,0 50,0-50,0 26,0-26,0 0,0-24,0 49,0 0,-24-24,24 49,0-25,0 0,-25 0,25-24,-25 49,25-25,0 0,0 0,-25-24,0 49,25-50,-24 25,24 0,0 25,0-24,-25-1,-25-25,50 25,-25 1,1-26,-1 50,0-50,0 50,0-24,25-1,-49 0,24 0,0 0,0 1,1-1,24 25,-25-25,0 0,0 25,25-25,-25 25,25-24,-24-1,-1 25,25-25,-25 25,-25-50,50 50,-25 0,1-49,-1 49,25 0,-25 0,0-25,0 25,1-25,-1 25,0-25,-25 0,50 25,-24 0,-1 0,0 0,-25 0,50 0,-49-24,24 24,-25 0,26 0,-26-25,25 0,0 25,-49-25,49 25,0 0,-24 0,-1 0,50 0,-25 0,1 0,24 0,-25 0,25 0,-25 0,0 0,0 0,25 0,-24 0,-1 0,0 0,25 0,-25 0,0 0,0 0,1 0,24 0,-50 0,25 0,0 0,25 0,-24 0,24 0,-25 0,0 0,25 0,-25 0,25 0,-25 0,25 0,-24 0,-1 0</inkml:trace>
  <inkml:trace contextRef="#ctx0" brushRef="#br0" timeOffset="452632.8891">4242 5259,'50'-50,"-50"100,0-26,0 26,0-25,24 0,-24-1,0 1,0 25,0-1,0 26,0 24,0-25,25 100,-25-99,0 49,0-50,0 0,0 1,0-1,0 1,0-1,-25-24,25-26,0 51,0-1,-24-24,24-50,-25 50,0 24,25-24,0 24,0 0,0 26,0-26,0 25,0-24,0 24,0-25,0 1,0-26,0 1,0 49,0-49,0-1,0 26,0-26,0 1,0-25,0 49,0 1,0 49,0 0,25-25,0 50,-25-75,24 1,1 24,-25-25,25 25,-25-24,0-26,0 1,0 0,0 24,0-24,0-1,0-24,0 0,0 0,0-1,0 1,0 0,0 25,-25-26,25 26,-25 25,25-1,0-24,0-1,0-24,-24 25,24-26,-25 26,25 0,0-1,0 1,-25-1,25 26,0-26,0-24,0 25,0-25,0 24,0-24,0 0,0 24,0-24,0 0,0 0,0-25,0 25,0 24,0-24,0 0,0-25,0 25,0-25,0 49,0-24,0 0,0 0,0-25,0 0,0-25,-50-25,50 50,0-49,0 49,-49-25,49-25,0 25,-25 1,0 24,25-25,0 25,0-25,0 0,0 25,0 0,0 0,0 25,25-25,-25 25,0 0,0-1,25-24,-25 50,0-25,25 25,-1-50,-24 49,0-49,25 75,0-75,-25 24,0-24,0 0,25 0,0-24,-1 24,-24 0,25 0,-25-25,25 25,0-25,-25 0,25 25,-25 0,0-25,24 25,-24-24,0 24,25-25,-25 0,0 25,25 0,-25-25,0 25,0 0</inkml:trace>
  <inkml:trace contextRef="#ctx0" brushRef="#br0" timeOffset="453759.9536">4292 5085,'0'0,"0"25,-25 0,25-25,0 24,-25 1,25 0,0-25,-25 50,25-26,0 1,-25 25,1-50,24 25,0 24,-25 26,0-51,25-24,0 25,-25-25,25 25</inkml:trace>
  <inkml:trace contextRef="#ctx0" brushRef="#br0" timeOffset="454471.9943">4292 5085,'24'0,"-24"0,25 0,-25 25,50 24,-1-24,-49 0,25-25,0 0,-25 25,0-25</inkml:trace>
  <inkml:trace contextRef="#ctx0" brushRef="#br0" timeOffset="455567.0569">6326 9550,'0'0,"0"25,0-25,0 49,0-24,-25 0,25 49,0 50,-25-25,0-24,0 49,-24-50,49-24,-25 0,0-26,25 26,0-25,0-25,0 49,0-49,0-24,0-1,0-25</inkml:trace>
  <inkml:trace contextRef="#ctx0" brushRef="#br0" timeOffset="456376.1032">6425 9376,'0'0,"25"0,-25 0,0 25,24 0,-24-25,0 25,0-25,0 24,25 1,-25-25,0 25,25 0,0 0,-25 24,49-24,-49 0,25 0,0-1,-25 1,25 25,0-25,-25 24,24-24,26 25,-50-26,0 1,0 25,25-50,-25 50,0-50,0 24,0-24,25 25,-25-25,0 25,0 0,0-25,0 25,0-25,0 24</inkml:trace>
  <inkml:trace contextRef="#ctx0" brushRef="#br0" timeOffset="457136.1467">6474 9971,'0'0,"-24"0,24 0,-25-24,0 24,25 0,0 0,25 0,0 0,24 0,1 0,-1 0,1 0,-50 0,25 0,-25 0,25 0,-1 0,-24 0</inkml:trace>
  <inkml:trace contextRef="#ctx0" brushRef="#br0" timeOffset="457775.1832">6946 9872,'0'0,"24"0,26 0,-25 25,0 0,-25 24,49-49,-24 50,-25-50,0 25,25 0,-25 0,25 24,0-24,-25 25,24-26,1 1,-25 0,0-25,0-25,0 0,0 1</inkml:trace>
  <inkml:trace contextRef="#ctx0" brushRef="#br0" timeOffset="458279.2121">7268 9872,'0'0,"0"25,-25 25,1-26,-1 1,25 25,-25 0,0-26,25-24,-25 25,25-25,-25 0,25 25,0 0,0 0,0-25,25 0</inkml:trace>
  <inkml:trace contextRef="#ctx0" brushRef="#br0" timeOffset="458743.2386">7640 9947,'25'0,"0"0,0 0,-1 0,1 0,0 0,25 0,-1 0,-24 0,0 0,24 0,-24 0,25 0,-25 0,-25 0,24 0</inkml:trace>
  <inkml:trace contextRef="#ctx0" brushRef="#br0" timeOffset="459407.2766">7839 10120,'0'0,"24"0,1 0,0 25,25-25,-50 0,49 25,-49-25,25 0,-25 0,25 0,-25 0,25 0</inkml:trace>
  <inkml:trace contextRef="#ctx0" brushRef="#br0" timeOffset="460992.3673">8434 9699,'0'24,"0"-24,0 50,0-25,0 49,0-24,0-25,0-1,0 26,0-25,0 0,0 24,0-24,0 0,0 25,0-26,0-24,0 25,0 0,0-25,0 25,0-25,0 25,0-1,0-24,0 0,0 0,0-74,0 24,0-24,0 49,0-24,0 24,0 0,0 25,25 0,-25 0,49 0,-49 0,50 0,-50 0,25 0,-25 0,25 25,-25-25,24 25,1-25,-25 0,0 24,0 1,0 25,0-25,0-1,0-24,0 25,0 0,0 0,0-25,0 0,0 0,-25 0,1 25,24-25,-25 0,25 0,-25 0,25 0,-25 0,0 0,25 0,-24 0,24 0,-25 0,0 0,25 0</inkml:trace>
  <inkml:trace contextRef="#ctx0" brushRef="#br0" timeOffset="464111.5457">7094 10765,'25'25,"0"49,50 1,-26 24,-24-49,25-1,-50 1,49-25,-24 24,-25-49,0 0,0 0,0 0,0-24,0-1</inkml:trace>
  <inkml:trace contextRef="#ctx0" brushRef="#br0" timeOffset="464583.5727">7417 10889,'-25'25,"0"-25,1 50,24-50,-50 49,50-49,-25 25,0-25,1 0,24 0,-25 25,25-25,0 0,0 25</inkml:trace>
  <inkml:trace contextRef="#ctx0" brushRef="#br0" timeOffset="464968.5947">7640 10939,'50'0,"-1"0,26 0,-26 0,-24 0,0 0,0 0,0 0,-1 0</inkml:trace>
  <inkml:trace contextRef="#ctx0" brushRef="#br0" timeOffset="465399.6193">7739 11088,'0'0,"50"0,-25 0,24 0,1 0,0 0,-26 0,1 0,0 0,0 0,-25 0,25 0</inkml:trace>
  <inkml:trace contextRef="#ctx0" brushRef="#br0" timeOffset="465935.65">8533 10864,'0'0,"-25"0,25 25,-24 0,24 0,0-25,-25 49,25-24,0 25,0-1,0-49,-25 50,25 0,0-25,0-1,0 1,0-25,-25 0,25 25,0-25,0-25,0 0</inkml:trace>
  <inkml:trace contextRef="#ctx0" brushRef="#br0" timeOffset="466401.6766">8484 10840,'0'0,"24"0,26 49,-25 1,24-25,-49-1,50-24,-50 25,0 0,0-25,25 25,-25 24,25 1,-25 0,0-25,0 49,0-49,0 0,0-1,0-24,0-24,0-1,0 0</inkml:trace>
  <inkml:trace contextRef="#ctx0" brushRef="#br0" timeOffset="466784.6986">8508 11137,'25'0,"25"0,-1 0,1 0,-25 0,0 0</inkml:trace>
  <inkml:trace contextRef="#ctx0" brushRef="#br0" timeOffset="467212.723">8732 10691,'0'0,"24"0,1 0,-25 0,25 0,25 0,-26 0,1 0,25 0,-50 0,49 0,-49 0,0 0,25 0</inkml:trace>
  <inkml:trace contextRef="#ctx0" brushRef="#br0" timeOffset="467639.7475">9104 10616,'0'0,"0"25,0 0,0 0,24 0,-24-25,0 24,0 1,0 0,0 0,0 0,0 24,0-49</inkml:trace>
  <inkml:trace contextRef="#ctx0" brushRef="#br0" timeOffset="469847.8738">9377 10889,'0'0,"0"25,0 0,0 0,0 24,0 1,0-25,0 24,0 26,0-1,0-74,0 25,0 25,-25-26,25 1,0-25,0 25,0-25,0 0,0-25,0-24,0-1,0 25,0-24,0 24,0 25,0-50,0 50,25-25,-25 25,0 0,0-25,24 25,-24-24,0 24,25 0,0 0,-25 0,25 0,-25 0,25 0,-1 24,-24 1,0-25,0 50,0-25,0 0,0-1,0-24,0 25,0 0,0-25,0 25,0-25,0 25,0-25,0 24,0 1,-24-25,24 0,-25 0,25 25,-25-25,0 0,25 0,-25 0,25 0,-24 0,24 0,-25 0,0 0,25 0,-25 0,25 0,-25 0,0 0,25 0,0 0</inkml:trace>
  <inkml:trace contextRef="#ctx0" brushRef="#br0" timeOffset="477848.3314">521 8533,'0'0,"0"0,25 0,25 25,-26-1,26 26,-25-25,24 24,-49-49,0 25,25-25,0 50,-25-25,25-1,0-24,-25 25,0-25,0 25,0 0,25-25,-25 25,0-25,24 0,1-50,25-24,-25 24,-1 0,51 1,-50-1,24-24,-24 24,0 1,0-1,24 0,-24-24,0 49,-25 0,25 25</inkml:trace>
  <inkml:trace contextRef="#ctx0" brushRef="#br0" timeOffset="479072.4014">9252 4614,'0'0,"50"49,0-24,-25 0,-1 24,1-24,0 0,0 25,0-25,-25 24,24-49,1 50,-25-50,50 0,-50 25</inkml:trace>
  <inkml:trace contextRef="#ctx0" brushRef="#br0" timeOffset="479744.4398">9625 4638,'0'0,"-25"0,25 25,-25 0,0 0,25-25,-25 25,1-1,-1-24,0 50,0-50,-24 50,49-50,-50 25,50-1,0-24,0 0,-25 0,25 25,0-25,0 0,-25 0,0 25,25-25,-24 0</inkml:trace>
  <inkml:trace contextRef="#ctx0" brushRef="#br0" timeOffset="481111.518">11832 3448,'0'0,"0"0,0 25,0 24,0 26,-25-1,1 1,24-26,-50-24,50 49,-25 1,0-50,25 24,-24-24,24 0,0-50</inkml:trace>
  <inkml:trace contextRef="#ctx0" brushRef="#br0" timeOffset="481831.5592">11907 3522,'0'0,"0"25,24 25,1-1,0 1,0-25,0 24,-1 26,-24-26,25-24,-25 25,0-50,0 25,25-1,-25 1,0-25,0 25</inkml:trace>
  <inkml:trace contextRef="#ctx0" brushRef="#br0" timeOffset="482311.5866">11857 3944,'0'0,"50"0,-26 0,26-25,-50 25,25 0,-25-25,0 25</inkml:trace>
  <inkml:trace contextRef="#ctx0" brushRef="#br0" timeOffset="483087.631">12105 3522,'25'0,"0"0,-1 0,1 0,0 0,-25 0,25 0,0 0,-1 0,-24 0,25 0,-25-25,0 25</inkml:trace>
  <inkml:trace contextRef="#ctx0" brushRef="#br0" timeOffset="483792.6714">12229 3324,'0'0,"0"0,0 25,0-25,0 24,0 1,0-25,0 25,0-25,0 25,0-25,0 25,0-1,0 1,0-25,0 50,0-50,0 25,0 24,0-49,0 25,0 0,0 0,0 0,0-1,0-24,0 25</inkml:trace>
  <inkml:trace contextRef="#ctx0" brushRef="#br0" timeOffset="485487.7683">9997 4762,'0'0,"0"0,0 0,49 0,1 0,-25 0,-1 0,26 0,-50 0,25 0,24 0,-49 0,25 0,0 0,-25 25</inkml:trace>
  <inkml:trace contextRef="#ctx0" brushRef="#br0" timeOffset="486031.7994">10096 4911,'0'0,"0"0,25 0,24-24,1 24,-1 0,-24 0,0 0</inkml:trace>
  <inkml:trace contextRef="#ctx0" brushRef="#br0" timeOffset="486751.8406">10939 4539,'0'0,"0"25,0-25,0 25,-25 0,1 24,-1-24,0 25,25-1,0-24,-25 0,0 25,25-1,0-24,-24 25,-1-50,25 49,0-49,0 25,0-25,0 25,0-25</inkml:trace>
  <inkml:trace contextRef="#ctx0" brushRef="#br0" timeOffset="487599.8891">11014 4440,'0'0,"24"25,1 0,-25-1,25 1,-25 25,25 24,-25-49,0 25,0 24,25-24,-25 24,0-24,24-1,-24 1,0-50,25 50,-25-26,0-24,25 25,-25 0,0-25,0 25,0-25,25 0,-25 0,0 0</inkml:trace>
  <inkml:trace contextRef="#ctx0" brushRef="#br0" timeOffset="488135.9198">10964 4887,'0'0,"0"0,25 0,0 0,-1 0,1 0,25 0,-25 0,-25 0</inkml:trace>
  <inkml:trace contextRef="#ctx0" brushRef="#br0" timeOffset="488807.9582">11262 4539,'0'0,"74"0,-49 0,0 0,0 0,-1 0,1 0,0 0,-25 0,25 0,0 0,-25 0</inkml:trace>
  <inkml:trace contextRef="#ctx0" brushRef="#br0" timeOffset="489303.9866">11386 4390,'0'0,"0"0,0 0,0 25,0 0,0 0,0 0,0-1,0 26,0 0,0-50,0 24,0 1,0 0,0-25,0 25,0 0,0-25,0 24</inkml:trace>
  <inkml:trace contextRef="#ctx0" brushRef="#br0" timeOffset="491153.0923">11832 4762,'0'0,"0"0,0 0,0 25,25 0,-25-25,0 25,0-25,0 25,0 49,0-49,0 0,0 0,0-1,0 1,0 0,0 0,0-25,0 25,0-25,0 24,0-24,0 0,0-24,0 24,0-25,0 0,0 25,0-25,0 25,0-25,25 1,-25 24,0 0,25-25,-25 25,24 0,-24 0,25 0,0 0,-25 0,0 0,25 25,-25-1,0-24,0 25,0-25,0 25,0 0,0-25,0 25,0-25,0 24,0-24,0 25,0 0,0-25,-25 0,0 0,25 25,0-25,-25 0,25 0,-24 0,24 0,-25 0,0 0,25 0</inkml:trace>
  <inkml:trace contextRef="#ctx0" brushRef="#br0" timeOffset="494385.2772">15206 3448</inkml:trace>
  <inkml:trace contextRef="#ctx0" brushRef="#br0" timeOffset="495431.337">12403 3746,'74'0,"-49"0,0 0,24 0,-24 0,0 0,-25 0,25 0,-25 0,25 0,-25 0,49 0,-49 0,50 0,-50 0,25 0</inkml:trace>
  <inkml:trace contextRef="#ctx0" brushRef="#br0" timeOffset="496536.4003">12527 3994,'0'0,"25"0,-1 0,1 0,-25 0,50 0,-25 0,-1 0,1 0,-25 0,25 0,0 0,-25 0,25 0,-1 0,1 0,0 0,-25 0,25 0</inkml:trace>
  <inkml:trace contextRef="#ctx0" brushRef="#br0" timeOffset="497360.4474">13271 3522,'0'0,"0"50,-25-25,25-1,0 26,-25-25,0 49,1-24,-1 0,0-1,25 1,-25-1,25-49,0 50,-25-25,25 0,0-25,0 24,0-24,0-24,25-1,-25 25</inkml:trace>
  <inkml:trace contextRef="#ctx0" brushRef="#br0" timeOffset="498103.4899">13271 3448,'25'0,"-25"0,24 0,-24 25,0-1,25-24,25 124,-25-99,-1 50,-24-50,25-1,0 51,-25-26,25-49,0 50,0-50,-1 50,-24-50,25 24,-25-24,25 0,-25 25,0-25,0 25,0-25,-50-50,26 1</inkml:trace>
  <inkml:trace contextRef="#ctx0" brushRef="#br0" timeOffset="498632.5201">13221 3721,'0'0,"50"0,-25 25,24-25,-24 0,25 0,-26 0,1 0,0 0,0 0,-25 0</inkml:trace>
  <inkml:trace contextRef="#ctx0" brushRef="#br0" timeOffset="499151.5498">13717 3597,'25'0,"0"0,0 0,0 0,-1 0,-24 0,25 0,0 0,-25 0,25 0,-25 0,25 0,-25 0,0 0,24 0,1 0,-25 0</inkml:trace>
  <inkml:trace contextRef="#ctx0" brushRef="#br0" timeOffset="499647.5782">14089 3497,'0'0,"0"0,25 50,-25-25,25 24,0 26,-25-50,25 49,-1-24,-24-50,0 25,0-1,0-24,0 0,0-24</inkml:trace>
  <inkml:trace contextRef="#ctx0" brushRef="#br0" timeOffset="504127.8345">546 8558,'0'0,"0"49,0-24,0 0,0 0,0-25,0 24,0 1,0-25,25 25,-25-25,0 25,0 0,0-25,25 24,-1 1,-24 0,0-25,0 25,25-25,-25 25,0-25,25 24,-25 1,50-25,-50 0,0 25,24-25,-24 0,25 25,-25 0,25-25,-25 25,0-1,25-24,0 0,-25 0,25-24,-25 24,49 0,-49-25,25 25,-25-25,25 0,0 25,-1-25,-24 25,50-49,-50 49,25-50,-25 50,0-25,25 25,-25 0,0-25,24 1,-24 24,0-25,0 25,0-25,0 25,0-25,25 0,-25 25,0-24,25-26,-25 50,25-25,-25 0,0 1,0-26,25 0,-1 26,-24-26,0 25,0 0,0 25,0-24,0 24,0-25,0 0,25 25,-25-25,0 25,25-25,-25 25</inkml:trace>
  <inkml:trace contextRef="#ctx0" brushRef="#br0" timeOffset="517293.5875">1191 10815,'50'0,"24"0,0 0,1 0,-50 0,-1 0,26 0,0 0,-26 0,1 0,25 0,74 0,-74 0,24 0,-24 0,49 0,-50 0,1 0,-25 0,0 0,-1 0,1 0,0 0,-25 0,25 0,0 0,-25 0,24 0,-24 0,25 0,0 0,0 0,0 0,-1 0,1 0,0 0,0 0,24 0,-24 0,0 0,0 0,-25 0,25 0,-1 0,-24 0,25 0,0 0,25 0,-26 0,1 0,0 0,25 0,-25 0,-1 0,-24 0,25 0,-25 0,25 25,-25-25,25 0,0 0,-1 24,1-24,0 0,0 0,0 0,-1 0,1 0,-25 0,25 0,-25 0,25 0,0 0,-25 0,49 0,1 0,-1-24,-24 24,25 0,-25-25,-1 25</inkml:trace>
  <inkml:trace contextRef="#ctx0" brushRef="#br0" timeOffset="535503.6291">620 8582,'0'0,"0"25,0-25,25 25,-25 0,25 0,0-1,-25 1,49 25,-49-50,50 49,-50-49,25 50,-25-50,0 25,0-25,0 25,0-1,0-24,0 25,25 0,-25 0,25-25,-25 25,0-25,24 0,-24 0,25 0,0 0,-25-25,25 25,-25-25,49 0,-49 0,25 25,0-24,-25 24,0-25,25 25,-25 0,25-25,-25 25,0 0,24-50,1 50,-25-24,0 24,25-25,-25 0,0 0,0 25,0-25,25 1,-25 24,0-25,25 25,-25-25,0 25,0 0,0-25,24 0,-24 25,0-24,25 24,-25-25,25 0,-25 25,0-25,25 25,-25-25,0 25,0-24,25-1,-25 25,0-25,24 25,1-50,-25 50,0 0,25-24,-25 24,0 0,0-25,0 0,0 25,0 0,0 0,0 0,0 0,0 25,-25-25,0 0,25 25,0-25,-24 24,24 1,-25-25,25 25,-25-25,25 25,-25-25,25 0,0 49,-25-49,25 25,-24-25,24 25,-25 0,25 0,0-25,0 24,-25 1,25-25,0 25,-25-25,25 25,0 0,-25-25,25 24,-24-24,24 25,0-25,0 25,-25 0,25-25,0 25,-25-25,0 24,25 1,-25-25,25 25,0-25,0 25,-24 0,24-25,-25 24,25-24,-25 25,25-25,-25 0,25 25,0 0,-25-25,1 25,24-25,-25 0,25 0,-25 0,0 0,25 0,-25-25,25 25,-25-25,1 25,24-25,-25 0,25 1,0 24,0-25,-25 25,25 0,0-25,-25 0,25 0,0 25,-25-24,25-1,0 0,0 25,0-25,-24 25,24-25,0 25,0-24,0-1,0 0,0 25,0 0,24 25,-24-25,50 25,-50-1,25 26,-25-50,25 0,-25 25,0 0,24-1,-24 1,25 0,-25-25,0 25,0 0,0-1,0-24,25 25,-25-25,0 25,0 0,0-25,25 0,-25-25,25 25,24-50,-24 26,-25 24,50-50,-50 50,0-25,25 25,-25-25,49 25,-49-24,25 24,0 0,0 0,-1-25,1 0,0 25,0-25,0 25,-1-25,-24 25,0-24,25 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49:02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3275 7045,'0'0,"24"0,-24 0,25 0,0 0,-25 0,25 0,0 0,-1 0,1 0,0 0,0 0,24 0,-24 0,0 0,25 0,-1 0,-24 0,0 0,49 0,-49 0,0 0,24 0,-49 0,25 0,0 0,0 0,-25 0,25 0,0 0,-1 0,1 0,-25 0,25 0,0 0,-25 0,25 0,-25 0,24 0</inkml:trace>
  <inkml:trace contextRef="#ctx0" brushRef="#br0" timeOffset="1592.0911">1886 8930,'0'24,"0"-24,0 25,0-25,0 25,-25 0,0 25,25 49,0-99,0 0,0 25,0-1,0-24,0 25,0-25,0 50,0-50,0 25,0-25,0 24,0 1,0-25,0 25,0-25</inkml:trace>
  <inkml:trace contextRef="#ctx0" brushRef="#br0" timeOffset="2815.161">2183 9029,'0'0,"0"0,0 0,0 25,0 0,0-25,0 24,0 26,0 24,0-49,0 0,0 25,0-50,0 24,25-24,-25 0,25 0,-25 0,49 0,-24 0,0-24,49-1,-24-25,-25 25,74-49,-74 49,-25 25,25 0,-25-25,0 25,0 0,0 25,0-25,-25 25,25 25,0-50,0 49,0-49,0 25,0-25,0 25,0-25,0 25,0-1,0-24,0 25,0-25,0 25,25 0,-25-25,0 25,24-25,-24 0</inkml:trace>
  <inkml:trace contextRef="#ctx0" brushRef="#br0" timeOffset="3424.1959">2902 9426,'0'0,"0"25,0-1,0 1,0-25,0 25,0 0,0 0,0-25</inkml:trace>
  <inkml:trace contextRef="#ctx0" brushRef="#br0" timeOffset="4311.2466">3349 9178,'25'0,"-25"0,0 25,0-1,0-24,0 25,25-25,-25 50,24-50,-24 25,0-25,0 24,0 1,25 0,-25-25,0 25,25-25,-25 49,25-49,24 50,-49-50,25 0,0 0,0 0,24 0,-24-25,0 0,25 1,-26-26,-24 25,25 0,0-24,-25-1,0 25,25 1,-25-1,0 0,0 25,0 0,0 0,0 25,0 0,0-25,0 24,25 1,-25 25,0-50,0 25,0-1,0 1,0 0,0-25,0 25,0 0,24-25,-24 0,25 0,-25 0,25 0</inkml:trace>
  <inkml:trace contextRef="#ctx0" brushRef="#br0" timeOffset="5008.2865">4242 9451,'0'0,"25"0,0 0,-25 0,24 24,26-24,-50 0,25 25,0-25,-25 25,0-25,0 25,0-25,0 25,0-25,0 24,-25-24,0 25,25-25,0 0,0 0,0 25,25 0,0-25,-1 0,1 0,0 0,-25 0,25 0,0 0,-1 0,-24 0,0 0</inkml:trace>
  <inkml:trace contextRef="#ctx0" brushRef="#br0" timeOffset="5375.3075">5160 9376,'25'0,"-1"0,51 0</inkml:trace>
  <inkml:trace contextRef="#ctx0" brushRef="#br0" timeOffset="5615.3212">5879 9426,'0'0,"50"0,24 0</inkml:trace>
  <inkml:trace contextRef="#ctx0" brushRef="#br0" timeOffset="5791.3313">6574 9426,'0'0,"24"0</inkml:trace>
  <inkml:trace contextRef="#ctx0" brushRef="#br0" timeOffset="6753.3863">7367 9277,'0'25,"25"-25,-25 25,0-25,0 24,0 1,0 25,0-25,0-1,0 26,0-50,0 74,0-74,25 50,0-25,-25 0,0-1,0 1,25 0,-25-25,49 25,-49 0,25-25,0 0,0 0,-1 0,1 0,0 0,0 0,0 0,-1-25,1 25,25-99,-25 49,-1-24,-24 24,0 0,0 1,0 24,0 0,0 0,0 25,0 0,0 0,0 0,0 25,0 0,0 25,0-26,0 26,0 0,0-26,0 26,25 0,-25-26,25 1,-25 0,0 0,0 0,0-25,0 24,0-24,25 0,0 0,-25-24</inkml:trace>
  <inkml:trace contextRef="#ctx0" brushRef="#br0" timeOffset="7528.4306">8161 9773,'0'0,"0"25,0 0,25-1,-25 1,0-25,0 25,0-25,0 0,25 0,0 0,-25-25,24 25,-24-25,0 1,25 24,0-25,0-25,-25 25,25 25,-25 0,24 0,-24 0,0 25,0-25,25 25,-25-25,0 25,25 0,-25-25,0 24,0-24,0 25,0-25,0 25,0-25</inkml:trace>
  <inkml:trace contextRef="#ctx0" brushRef="#br0" timeOffset="8247.4717">8781 9029,'25'0,"-25"0,25 0,0 25,-1 0,-24 24,25-24,0 25,0-26,0 1,-25 0,0 0,24 24,-24 1,25-25,-25 24,0 1,0-50,0 25,0 49,0-49,0 0,0 24,0-49,0 25,0 0,0 0,0-25,0 25,0-1,0 1,0 0,-25 0,25 24,0 1,0-50</inkml:trace>
  <inkml:trace contextRef="#ctx0" brushRef="#br0" timeOffset="9375.5363">9873 8210,'0'0,"0"0,0 25,0 0,0-25,0 25,-25 0,25-1,0-24,0 25,0 25,-50 99,25-100,25 26,0-1,0-24,0-1,-24 26,24-26,-25 26,25-1,0-24,0 24,0 25,0-49,0 0,0 24,0 0,0-24,0 0,0-1,0 1,0-1,0-49,0 50,0 24,0-24,25 0,-1-1,-24 1,0-25,25 0,0-1,-25 1,25-25,-25 0,0 0,0-49</inkml:trace>
  <inkml:trace contextRef="#ctx0" brushRef="#br0" timeOffset="10271.5875">10567 8384,'0'25,"25"-25,-25 0,0 25,0-1,0 1,0 25,0-25,0-25,0 24,0 1,0-25,0 25,0-25,-25 25,0-25,25 25,-24-25,24 0,-50 0,50 0,-25-25,0 0,25 0,0 25,0-25,25 1,0 24,0-25,24-25,-49 50,50-25,-25 1,0 24,-25 0,24 0,-24-25,50 25,-50 0,25 0,-25 0,25 0,-1 0,1 0,-25 0,25 0,-25 0</inkml:trace>
  <inkml:trace contextRef="#ctx0" brushRef="#br0" timeOffset="10663.6099">10865 8756,'0'0,"0"0,0 25,0 0,0-1,0 1,0 0,25 0,-25 0,24-1,-24-24,0-24</inkml:trace>
  <inkml:trace contextRef="#ctx0" brushRef="#br0" timeOffset="11247.6433">11510 9252,'0'0,"0"0,25 0,-25 25</inkml:trace>
  <inkml:trace contextRef="#ctx0" brushRef="#br0" timeOffset="11527.6594">11857 9500,'0'25,"0"-25,25 0,0 25</inkml:trace>
  <inkml:trace contextRef="#ctx0" brushRef="#br0" timeOffset="11743.6717">12229 9773,'25'0,"-25"0,0 25,0-25</inkml:trace>
  <inkml:trace contextRef="#ctx0" brushRef="#br0" timeOffset="11943.6831">12502 9996</inkml:trace>
  <inkml:trace contextRef="#ctx0" brushRef="#br0" timeOffset="13032.7454">13122 10120,'0'0,"0"0,25 0,-25 25,25 0,-25-25,0 25,0-25,0 25,24-1,-24 1,0-25,0 25,0 0,0 0,0-25,0 24,-24 1,-1-25,25 0,-25 0,25 0,-25 0,0 0,25 0,-24 0,24-25,0 1,0-1,0 0,0 0,0 0,0 1,24 24,-24-25,25 0,-25 0,25 25,0-25,-25 1,25 24,-1 0,-24 0,25-25,0 25,-25 0,25 0,-25 0,25 0,-1 0,-24 0,25 0,-25 0,25 0,-25 0,25 0,0 0,-25 0,24 0</inkml:trace>
  <inkml:trace contextRef="#ctx0" brushRef="#br0" timeOffset="14552.8324">14015 8161,'0'0,"25"0,0 25,-1-1,-24 1,50 0,-50 0,50 0,-26-1,-24 26,25-25,25 49,-25 1,-1-1,26 0,-50-24,25 49,0-49,-1-1,-24 26,0-25,25 49,0-25,-25 1,0-26,0 26,0-26,0 1,0 24,0-24,0-25,0 24,0 1,0-25,0-1,0 26,0-25,0-25,0 49,0-24,0 0,0 0,0-25,0 25,0 0,0-1,-25 1,25 0,-25 0,25 0,0-1,0 1,0 0,-24 0,24 0,0 24,-25-24,25 0,-25 0,0-1,25 1,-25 0,25-25,0 0,0 0,25-25,25 25</inkml:trace>
  <inkml:trace contextRef="#ctx0" brushRef="#br0" timeOffset="16143.9234">15652 8285,'0'0,"-25"49,25-49,-25 50,25-25,-24 24,-1-24,0 25,-25 24,50-24,0 24,0 1,-24-26,-1 1,25-1,0 1,0-25,-25 25,25-1,0 1,0 24,-25-49,25 0,0 24,0-24,0 0,0 25,0-26,0 26,0-25,0 49,0-24,0-1,0 1,-25 0,25-1,0 26,0-51,0 26,0 0,0-25,0-1,0 26,0 0,25-50,-25 49,0-24,25 0,0 24,-25-49,25 50,-1-25,1 0,0 24,0-24,-25-25,25 25,-25-25,0 0,0 0,0-25</inkml:trace>
  <inkml:trace contextRef="#ctx0" brushRef="#br0" timeOffset="16943.9691">15999 8260,'25'0,"-25"0,0 25,25-25,0 25,-25-1,25 1,-1 25,-24-1,0-24,25 0,-25 0,25 24,-25-49,0 0,0 25,25-25,-25 0,25-25,-25 1,24-1,-24 25,25-25,0-25,-25 26,25-1,0-25,-25 50,0 0</inkml:trace>
  <inkml:trace contextRef="#ctx0" brushRef="#br0" timeOffset="17680.0112">16595 8508,'0'25,"0"-25,0 25,0-1,0 26,0-25,0 0,0-1,0-24,0 50,0-50,0 25,0-25,0 25</inkml:trace>
  <inkml:trace contextRef="#ctx0" brushRef="#br0" timeOffset="18329.0484">16198 9103,'0'0,"0"25,0-25,25 50,-25-1,0-49,0 50,0-25,24 0,-24-1,25 51,0-75,-25 0,50-25,-1 0,-49 0,50-24,-50 24,25 0,-1 0,-24 1,0-1,0 25,0 0,0 25</inkml:trace>
  <inkml:trace contextRef="#ctx0" brushRef="#br0" timeOffset="18866.0791">16644 9376,'0'0,"0"0,25 25,-25 0,0 0,0-25,0 24,0 1,0-25,0 25,0-25,0 50,0-50,0 0,0 0,0 0,0 0,50 0,-50 0,49 0,-24 0,25 0,-50 0,25 0,-25 0</inkml:trace>
  <inkml:trace contextRef="#ctx0" brushRef="#br0" timeOffset="19360.1073">16347 9847,'24'0</inkml:trace>
  <inkml:trace contextRef="#ctx0" brushRef="#br0" timeOffset="19568.1192">16421 10021,'0'25</inkml:trace>
  <inkml:trace contextRef="#ctx0" brushRef="#br0" timeOffset="19768.1307">16396 10344,'0'24,"0"-24,0 0</inkml:trace>
  <inkml:trace contextRef="#ctx0" brushRef="#br0" timeOffset="20512.1732">16322 10666,'0'0,"25"50,-25-50,0 24,0 1,24 0,-24-25,0 25,0 0,0-25,0 24,0-24,25-24,-25-1,50 0,-25-25,-1 1,26-1,-50 1,50-1,-50 50,0-25</inkml:trace>
  <inkml:trace contextRef="#ctx0" brushRef="#br0" timeOffset="21192.2121">16694 10790,'25'0,"0"0,-25 50,0-26,0 1,0 0,24-25,-24 0,25 0,0-25,-25 25,25 0,0-25,-1 1,-24 24,0 0,0 0,0 24,0-24,0 25</inkml:trace>
  <inkml:trace contextRef="#ctx0" brushRef="#br0" timeOffset="22391.2807">16446 8012,'0'0,"25"0,-25 0,24 0,-24 0,25 0,-25 0,25 0,0 0,-25 0,25 0,-25 0,24 0</inkml:trace>
  <inkml:trace contextRef="#ctx0" brushRef="#br0" timeOffset="22849.3069">16619 8037,'0'25,"0"-25,0 24,0 1,0 0,0-25,0 25,0 24,0-49,0 50,0-25,0 0</inkml:trace>
  <inkml:trace contextRef="#ctx0" brushRef="#br0" timeOffset="23343.3352">16619 8880,'0'25,"0"-25,25 0,-25 25,25-25,-25 0,25 0,0 0,-25 0,25 0,-1 0,1 0,-25 0</inkml:trace>
  <inkml:trace contextRef="#ctx0" brushRef="#br0" timeOffset="23648.3526">16768 8954,'0'0,"0"25,0 0,0-25,0 25,0-25,0 50,0-50,0 24,0-24,0 25</inkml:trace>
  <inkml:trace contextRef="#ctx0" brushRef="#br0" timeOffset="25112.4364">17240 8012,'0'0,"24"0,-24 0,25 0,-25 0,25 25,-25 0,25-1,-25-24,0 25,49 0,-49-25,0 50,25-26,0-24,-25 50,25 0,0-26,-25 26,0 0,24-26,-24 51,25-50,-25-1,0 26,25-25,-25 24,0 1,0 0,0-1,0 26,25-26,-25 1,0 0,25-1,-25-24,0 25,0-26,0 1,0 25,0-50,0 25,24 49,-24-74,0 25,0-25,0 49,0 1,0-50,0 50,0-1,0-24,0 0,0 24,0-24,0 0,0 25,0-50,0 24,0 26,0-25,0 0,0-1,0 1,0 25,0-50,0 25,0 24,0-24,0 0,0 49,-24-24,24 0,0-1,0 1,-25-1,25 1,0-25,0 0,0-25,0 49,0-24,0-25,0 25,0 0,0-1,0 1,0 0,0-25,-25 50,25-26,0 1,-25-25,25 25,-25 0,25 0,-24-1,24 1,0-25,-25 25,0 0,25 0,0-25,-25 24,25-24,-25 25,1-25,24 0,-25 0</inkml:trace>
  <inkml:trace contextRef="#ctx0" brushRef="#br0" timeOffset="34054.9478">5780 7293,'0'0,"74"0,50 0,-49 0,24 0,99 0,-98 0,48 0,-73 0,-50 0,49 0,-24 0,-1 0,26 0,-51 0,1 0,25 0,24-25,-24 25,-25 0,24-25,1 25,49-25,-24 25,-26 0,1 0,-1 0,1 0,0 0,24 0,0 0,-24 0,24 0,-24 0,24 0,1 0,-25 0,-1 0,1 0,-1 0,51 0,-26 0,0 0,26 0,24 25,-25-25,25 0,0 0,-50 0,-24 0,-50 0,25 0,-25 0,49 0,1 0,-25 0,24 25,26-25,-1 0,1 25,-26-25,1 0,24 0,1 24,-1-24,25 25,-24-25,-1 0,25 25,1-25,48 0,-73 0,49 0,-50 0,1 0,-1 0,25 0,-24 0,-1 25,1-25,-1 0,-24 0,49 0,-50 0,26 0,-1 0,1 0,-26 0,26 0,-1 25,-24-1,49 1,-25 0,25 0,26-25,-51 25,25-25,0 0,-49 0,74 24,-74-24,-1 0,26 0,-26 25,50-25,-24 0,-1 0,-24 0,-25 0,24 0,26 0,-75 0,49 0,-24 0,25 0,-50 0,49 0,1 0,24 0,-49 0,25 0,-1 0,26 0,-1 0,-24 0,-25 0,-1 0,1 0,0 0,0 0,-25 0,25 0,-1 0,-24 0,25 0,-25 0,50 0,-50 0,25 0,24 0,-49 0,25 0,0 0,0 0,0 0,-25 0,24 0,1 0,-25 0,25 0,0 0,0 0,-25 0,24 0,-24 0,25 0,0 0,-25 0,25 0,-25 0,25 0,-25 0,24-25,1 25,0 0,0-24,0 24,-25 0,24 0,-24 0,25-25,0 25,-25 0,25 0,-25 0,25 0,-1 0,1 0,-25 0,25-25,-25 0,25 25,0 0,-25 0</inkml:trace>
  <inkml:trace contextRef="#ctx0" brushRef="#br0" timeOffset="50215.8722">5755 4986,'0'0,"0"0,0 0,25 0,0 0,24 0,-49 0,25 0,0 0,0 0,-1 0,-24 0,50 0,-50 0,25 0,-25 0,25 0,-1 0,-24 0,25 0,-25 0,25 0,0 0,0 0,24 0,-24-25,25 25,-25 0,-25 0,49 0,-24 0,0 0,-25 0,25 0,24 0,-24 0,0 0,0 0,-1 0,1 0,25 0,-25 0,-1 0,51 0,-50 0,24 0,1 0,-1 0,-24 0,0 0,0 0,0 0,-1 0,1 0,-25 0,50 0,-50 0,50 0,-26 0,-24 0,50 0,-25 0,0 0,24 0,-49 0,50 0,-25 0,-1 0,1 0,25 0,-50 0,25 0,-25 0,24 0,1 0,-25 0,25 0,25 0,-26 0,1 0,0 0,0 0,0 0,-1 0,1 0,25 0,-25 0,-25 0,49 0,-49 0,25 0,0 0,0 0,-1 0,1 0,0 0,0 0,0 0,24 0,-24 0,0 0,25 0,-26 0,1 0,25 0,-1 0,-24 0,0 0,25 0,-26 0,1 0,0 0,0 0,-25 0,25 0,-1 0,1 0,-25 0,25 0,0 0,-25 0,25 0,-1 0,-24 0,25 0,0 0,0 0,0 0,24 0,-24 0,0 0,0 0,24 0,1 0,-25 0,-1 0,1 0,0 0,0 0,-25 0,25 0,-25 0,25 0,-1 0,-24 0,25 0,-25 0,25 0,-25 0,25 0,0 0,-25 0,24 0,1 0,0 0,0 0,0 0,-1 0,-24 0,25 0,0 0,0 0,-25 0,25 0,-25 0,49 0,-49 0,25 0,-25 0,25 0,0 0,-1 0,-24 0,25 0,0 0,0 25,-25-25,25 0,-1 0,1 0,-25 0,25 0,0 0,-25 0,25 0,-1 0,1 0,0 0,-25 0,25 0,0 0,-1 0,1 0,0 0,-25 0,25 0,0 0,0 0,-1 0,-24 0,25 0,0 0,0 0,-25 0,25 0,74 0,-50 0,1 0,-25 0,24 0,-24 0,0 0,25 0,-50 0,24 0,1 0,0 0,0 0,0 0,-1 0,26 0,-50 0,50 0,-1 0,-49 0,25 0,0 0,0 0,-1 0,-24 0,50 0,-50 0,25 0,0 0,0 0,24 0,-24 0,0 0,0 0,74 0,-50 0,1 0,24 0,-24 0,0 0,24 0,0 0,-49 0,0 0,25 0,-26 0,-24 0,25 0,0 0,-25 0,25 0,24 0,-49 0,50 0,-25 0,-25 0,25 0,-1 0,-24 0,25 0,-25 0,50 0,-50 0,25 0,0 0,-1 0,26 0,-50 0,25 0,-25 0,25-25,-1 25,1 0,-25 0,25 0,-25 0,25 0,0 0,-1 0,-24 0</inkml:trace>
  <inkml:trace contextRef="#ctx0" brushRef="#br0" timeOffset="54936.1422">5557 3597,'0'0,"0"24,0-24,0 25,0 0,0 0,0 0,0 0,0-1,0 1,0 0,0 0,0 0,0-1,0-24,0 50,0 0,0-26,0 1,0 25,0-25,0-1,0 26,0-50</inkml:trace>
  <inkml:trace contextRef="#ctx0" brushRef="#br0" timeOffset="56448.2287">5854 3746,'0'0,"0"0,0 0,0 49,0-49,0 25,0-25,-25 25,25 0,0-25,0 24,0-24,0 0,0 25,25 0,-25 0,0-25,25 25,-25-25,0 24,25-24,0 0,-1 0,-24 0,25 0,0 0,-25 0,25 0,-25-24,0 24,0 0,25 0,-1-25,-24 25,25-25,-25 25,0-25,0 0,0 25,0-24,0-1,0 0,0 0,-25 25,1 0,24 0,0-25,0 25,-25 0,25 0,-25 0,0 0</inkml:trace>
  <inkml:trace contextRef="#ctx0" brushRef="#br0" timeOffset="57783.305">7615 3770,'0'0,"0"25,0-25,0 25,0-25,0 25,0 0,0-1,0-24,0 50,0-50,25 25,0-25,0 25,0-1,-25-24,49 0,-49 25,25-25,-25 0,0 25,25-25,-25 25,25-25,-25 25,0-25,0 24,0 1,0-25,0 25,-25-25,-25 50,50-50,-25 0,25 0,-24 0,-1 0,25 0,-25 0,0-25,0 25,1-25,24 25,-25 0</inkml:trace>
  <inkml:trace contextRef="#ctx0" brushRef="#br0" timeOffset="58256.3321">7690 3845,'0'0,"25"0,49 0,-49 0,0 0,24 0,-49 0,25 0</inkml:trace>
  <inkml:trace contextRef="#ctx0" brushRef="#br0" timeOffset="60081.4365">9228 3795,'0'0,"0"0,24 0,1 0,-25 0,25 0,-25 0,25 0,-25 25,25-25,0 50,-25-50,0 24,0 1,0 0,0 0,0-25,0 25,0-1,0 1,-25-25,25 25,-25-25,25 0,-25 25,25-25,-25 0,25 0,0 0,25 0,-25 0,25 0,0 0,-25 0,25 0,-25 25,0-25,24 24,-24-24,0 25,0 0,0-25,0 25,-24-25,24 25,-25-1,0-24,25 0,-25 25,0-25,0 0,25 0,-24 0,24 0,-25 0,25 0</inkml:trace>
  <inkml:trace contextRef="#ctx0" brushRef="#br0" timeOffset="61168.4986">10914 3870,'0'0,"0"0,0 24,0 1,25-25,-25 50,0-25,0-1,0 26,0-50,0 25,0-25,0 25,0-25,0 0</inkml:trace>
  <inkml:trace contextRef="#ctx0" brushRef="#br0" timeOffset="62015.5471">12130 3994,'0'0,"0"24,25 26,-25-50,0 25,24-25,-24 25,0-1,50-24,-50 0,25 0,-25 0,25 0,-25 0,0-24,0 24,0-25,0 25,0-25,0 0,0 25,0-25,0 25,-25 0,0 0,0 0,0 0,1 0,24 0,-25 0,25 0,-25 0,25 0,-25 0,0 0,25 0,-24 0</inkml:trace>
  <inkml:trace contextRef="#ctx0" brushRef="#br0" timeOffset="62344.5659">12328 4068,'50'0,"-50"0,25 0</inkml:trace>
  <inkml:trace contextRef="#ctx0" brushRef="#br0" timeOffset="62775.5906">12874 3969,'0'0,"0"0,25 49,-25-24,0 0,25 25,-1-26,-24 1,0-25,0 25</inkml:trace>
  <inkml:trace contextRef="#ctx0" brushRef="#br0" timeOffset="63447.629">13941 3969,'0'0,"0"0,24 25,1-25,-25 0,25 24,-25-24,50 25,-50-25,24 0,-24 0,25 0,0 0,-25-25,0 1,0-1,0 25,-25 0,0 0,25 0,-49 0,24 0,0 0,25 0,-25 0</inkml:trace>
  <inkml:trace contextRef="#ctx0" brushRef="#br0" timeOffset="63815.6501">14486 4018</inkml:trace>
  <inkml:trace contextRef="#ctx0" brushRef="#br0" timeOffset="64463.6871">14883 3845,'0'0,"25"0,0 0,-25 0,25 49,-25-49,24 25,-24 0,0 0,25 0,-25-1,0-24,0 25,0 0,0 0,0-25,0 0,-25 25,1-25,24 24,-25-24,0 0,0 25,0 0,1-25,24 0,49 0,-24 0,25 0,-26 0,1 0,50 25,-75-25,24 0,1 0,0 0,-25 0</inkml:trace>
  <inkml:trace contextRef="#ctx0" brushRef="#br0" timeOffset="69471.9736">16545 7863,'0'0,"25"0,49 0,-24 0,0 0,-26 0,26 0,24 0,-24 0,0 0,24-25,0 0,1 25,24 0,-49 0,-1-24,1 24,24 0,1 0,49 0,0 0,0 0,25 0,-50 0,-25 0,-49 0,25 0,-50 0,49 0,-24 0,25 0,-1 0,-24 0,25 0,-26 0,26 0,24 0,-24 0,-25 0,25 0,-26 0,51 0,98 0,-98 0,-1-25,1 25,-1-25,-24 0,-1 25,-24 0,25 0,-26 0,1 0,0 0,-25 0,25-25,0 25,-25 0,24 0,-24-24,50 24,-50 0,25 0,-25 0,25 0,-25 0,25 0,-1 0,-24 0,25 0,-25 0,50 24,-50-24,25 25,-25-25,0 0,-25 0,25 0,-25 0,0 0,25 0,-25 0,25 0,-24 0,-1 0,25 0,-25 0,25 0,-50 0,25 0,25 0,-24 0,-1 0,-25 0,25 25,1-25,-1 0,25 0,-50 25,50-25,-25 0,1 0,-1 0,25 0,-25 0,-25 0,26 0,-1 0,0 0,0 0,0 25,1-25,-1 0,25 0,-25 0,25 0,-50 0,50 0,-24 0,-1 0,0 0,-25 0,26 0,-1 0,-25 0,50 0,-49 0,24 0,25 0,-25 0,0 0,0 0,0 0,-74 0,50 0,-26 0,26 0,-26 0,75 0,-49 24,-1-24,25 0,0 25,25 0,-24-25,24 0,0 0,-25 0,0 0,-25 0,-49 0,0 0,0 0,-75 0,100 0,49 0,-25 0,50 0,-25 0,25 0,-49 0,-1 0,25 0,-24 0,-26 0,51 0,-1 0,0 0,25 0,-25 0,0 0,1 0,24 0,-25 0,25 0,-25 0,0 0,25 0,-25 0,25 0,-24 0,-1 0,25 0,-25 0,25 0,-25 0,0 0,1 0,-26 0,0 0,26 0,-1 0,0 0,0 0,25 0,-25 0,25 0,-25 0,-49 0,74 0,25 0,-25 0,25 0,74 0,-25 0,1 0,-1-25,1 0,-26 25,26-24,-1 24,0 0,1-25,-1 25,1 0,49 0,25 0,-50 0,25 0,0 0,-25 0,0 0,0 0,-24-25,24 25,0 0,0 0,-24 0,-25 0,24 0,0 0,-24 0,0 0,-26 0,1 0,-25 0,25 0,25 0,-1 0,1 0,24 25,-24-25,-1 0,26 0,-26 0,1 0,0 0,-50 0,0 0,-25 0,25 0,-25 0,-25 0,26 0,-1 0,0 0,-25 25,26-25,-26 0,0 0,1 0,-1 0,1 24,-26-24,26 0,24 0,0 0,-25 0,26 0,-26 0,0 0,-99 0,100 0,24 0,0 0,-49 0,49 0,-25 0,1 0,-1 0,1 0,-26 25,1-25,24 0,1 0,-26 0,26 0,-1 0,25 0,-49 0,-1 0,-74 0,-74 0,50 0,24 25,50-25,-1 0,26 0,0 0,24 0,50 0,-25 0,25 0</inkml:trace>
  <inkml:trace contextRef="#ctx0" brushRef="#br0" timeOffset="72568.1507">5259 3497,'0'0,"0"0,-25 25,0-25,1 50,-1-25,-25 49,1-24,49-1,0-24,-25-25,0 25,25-25,0 50,0-50,0 24,0-24,0 25,0 0,0 0,0-25,0 49,0-49,0 50,0-50,0 25,0 0,0-1,0 1,0-25,0 50,0-50,0 25,0-25,0 49,25-49,-25 25,0 0,25 0,-25-1,24 1,-24 0,0 0,25 0,-25-1,25 1,0 0,-25-25,25 25,-25 0,0-25,24 24,1 1,-25 0</inkml:trace>
  <inkml:trace contextRef="#ctx0" brushRef="#br0" timeOffset="75480.3172">10666 3522,'0'25,"0"0,25-25,-25 49,25-49,0 25,-25-25,0 0,25 25,-25 0,24-25,-24 25,25-25,-25 49,25-49,-25 25,0-25,0 25,25 25,-25-26,25 26,-25-25,0 0,0-1,0 1,0 0,0 0,0 0,0-25,0 24,0 26,0-50,0 50,0-50,-25 24,0-24,25 25,0 0,0 25,-50 24,50-49,-24 24,24 1,-25-25,0 0,25-1,0 1,-25 0,25-25,0 0,-25 25,1-25</inkml:trace>
  <inkml:trace contextRef="#ctx0" brushRef="#br0" timeOffset="78064.465">12576 4589,'0'0,"-49"0,24 0,0 0,0 0,-24 0,24 0,-50 0,26 0,-26 0,26 0,24 0,0 0,25 0,75 0,-1 0,75-25,49 25,-24-25,0 0,-26 1,-24 24,-49 0,-1 0,-49 0,0 0,0 0,-25 0,0 0,-75 0,26 0,-1 0,-24 0,24 0,50 0,-50 0,1 0,-26 0,1 0,0 24,-1-24,1 25,24-25,1 0,49 0,-25 0,25 25,0-25,25 0,-1 0,76 0,24-25,0 25,-50 0</inkml:trace>
  <inkml:trace contextRef="#ctx0" brushRef="#br0" timeOffset="80527.6059">14288 4440,'124'0,"-50"-25,1 25,24-25,-25 25,-24 0,-25 0,0 0,-25 0,24 0,1 0,-25 0,0 0,-25 0,-24 0,-1 0,25 0,-24 0,-26 0,26 0,-1 0,0 0,1 0,-1 25,25-25,-24 25,-1-25,25 25,-24 24,24-49,25 0,-25 0,25 25,-25-25,25 0,50 0,24 0,1 0,-1 0,1 0,-1 0,1 0,-1 0,-49 0,0 0,-1 0,26 0,-50 0,25 0,-25 0,25 0,-25-25,24 25,-24-24,25 24,-25 0,25 0,0 0,-25 0,25 0,-25 0,-25 0,-25 0,-24 0,24-25,25 25,1-25,-1 25,0 0,0 0,25 0,-49 0,24 0,-25 0,0 0,-24 0,49 0,0 25,1-25,24 0,-25 0,25 0,0 0,0 0,49 0,1 0,49 0,-49 0,0 0,-1 0,-24 0,49 0,-49 0,0 0,-25 0,25 0,-25 0,25 0,-1 0,1 0,0 0,0 0,-25 0</inkml:trace>
  <inkml:trace contextRef="#ctx0" brushRef="#br0" timeOffset="81743.6755">18728 4068,'0'0,"-25"0,25 0,-25 25,25-25,0 25,-25-1,1 1,24 0,0 0,0 0,-25-25,25 24,-25 1,25 0,0-25,0 25,-25 0,25-1,0 1,0 0,0 0,0 0,0-25,0 24,0 1,0 0,0-25,0 25,0 49,0-24,25-25,-25-1,0 1,25 0,-25 0,25 25,-1-50,1 24,25 26,-25-25,-1 0,1-25,-25 0,25 0,0 0</inkml:trace>
  <inkml:trace contextRef="#ctx0" brushRef="#br0" timeOffset="82383.7121">19348 4118,'0'0,"0"24,0 51,0-26,0 1,0 0,0 24,0 0,0-24,0 74,0-50,0 1,0 24,0-49,25 24,-25 1,0-51,25 26,-25-25,0-25,0 25,24-25,-24 0,0 0,0-25</inkml:trace>
  <inkml:trace contextRef="#ctx0" brushRef="#br0" timeOffset="83615.7826">19373 4118,'0'0,"25"0,-25-25,24 25,1 0,0 0,-25 0,25 0,74 0,-99 25,25-25,24 0,-49 24,25-24,0 25,-25-25,25 25,-25-25,0 25,0 0,25-25,-25 24,0-24,0 25,0 0,0-25,0 25,0 24,0-49,0 25,0-25,0 25,0 0,-25-25,25 25,-25-25,0 24,-24 1,49-25,-25 0,25 0,-25 0,0 25,25-25,-25 0,1 0,-1 0,0 25,25-25,-25 0,0 0,25 0,-24 0,24 0,-25 0,25 0,-25 0,0 0,25 0,0 0,0-25,0 25</inkml:trace>
  <inkml:trace contextRef="#ctx0" brushRef="#br0" timeOffset="84775.8489">20464 4366,'0'0,"0"0,-49 0,24 0,0 0,-25 0,26 0,-26 0,0 0,26 24,-1-24,-25 25,25 0,1-25,-1 25,25 0,-25-25,0 0,25 24,0 1,-25 0,25 0,0-25,0 25,0-1,0-24,0 25,0-25,0 0,0 25,0-25,25 25,-25 0,25-1,0 1,0 0,-25 0,24-25,-24 25,50-25,24 74,-49-74,25 25,-50-25,25 0,49 0,-24 0,-26 0,1 0,0 0,0 0,-25-25,25 25,-1-25,1 25,-25-24,0 24,0-25,0 25,0 0</inkml:trace>
  <inkml:trace contextRef="#ctx0" brushRef="#br0" timeOffset="86559.951">21184 4192,'0'0,"0"50,-25 24,25 0,-25-74,25 75,-25-1,25-49,-25 25,25-26,0-24,0 50,-24-25,-1 0,25-1,0 1,0 0,0 0,-25 25,25-26,-25 1,25 0,0 0,0 0,-25-1,25 1,0-25,0-25,0 1,0-1</inkml:trace>
  <inkml:trace contextRef="#ctx0" brushRef="#br0" timeOffset="87343.9958">21208 4167,'25'0,"0"25,0 25,0-26,-1 26,1-25,0 0,-25 24,50 1,-26-1,-24 1,25-25,0 24,0 26,-25-26,25-24,-1 0,-24 0,0 0,0-25,0 25,0-25,0 24,0 1,25-25,-25 25,0 0,0 0,0 24,0-49,0 25,0-25,0 0,0 0,0 0,0-50</inkml:trace>
  <inkml:trace contextRef="#ctx0" brushRef="#br0" timeOffset="87944.0301">21109 4713,'0'0,"25"0,0-25,0 25,-1 0,1 0,0 0,0 0,-25 0,25 0,-1 0,1-25,-25 25,25 0,-25 0,25 0,0 0,-25 0</inkml:trace>
  <inkml:trace contextRef="#ctx0" brushRef="#br0" timeOffset="89057.0938">21853 4093,'0'0,"0"0,25 0,0 0,-25 25,0-25,0 24,25-24,-25 0,24 25,1-25,-25 50,25-25,-25-1,25-24,-25 25,25 0,-25 0,25 24,-1-24,-24 0,0 0,0 0,25-1,-25 1,0 0,0 0,0 0,25-1,-25 1,0 0,0 0,0 0,0-1,0 1,0 0,0 0,0 0,0 24,0-49,0 50,-25 0,25-50,0 24,0 1,-25 0,25 0,-24-25,24 25,-25-1,25-24,-25 25,0-25,25 0,-50 25,26-25,24 25,-25-25</inkml:trace>
  <inkml:trace contextRef="#ctx0" brushRef="#br0" timeOffset="90808.1939">19249 5482,'25'0,"24"0,-24 0,25 0,-1 25,-24-25,49 0,-24 24,-25-24,24 0,1 0,0 0,24 0,-49 0,-25 0,25 0,0 0,-1 0,26 0,-25 0,24 0,1 0,0 0,-1 0,1 0,-1 0,-49 0,25 0,25 0,-50 0,49 0,1 25,-25 0,24 0,-24 0,0-1,-25-24,25 25,-25 0,0-25,0 0,49 0,-49-25,25 0,-25 1,50-1,-1 0,1 0,0-24,-25 49,24-25,1 0,-25 0,-1 25,26 0,-25 0,0 0,-1 0,1 0,0 0,0 0,0 0,-1 0,1 0,0 0,0 0,-25 0,49 0,-49 0,50 0,-25 0,-25 25,25-25,-1 0,26 0,24 0,-74 0,25 0,-25 0,25 0,0 0,-25 0,0 0,25 0,-25-25,0 25,0-25</inkml:trace>
  <inkml:trace contextRef="#ctx0" brushRef="#br0" timeOffset="96042.4933">16694 7813,'50'0,"49"0,99 0,-49 0,49 0,-49 0,-25 0,25 0,-99 0,-25 0,49 0,-24 0,-1 0,1 0,-1 0,1 0,-25 0,49-24,-24 24,-25-25,-1 25,1 0,0 0,0 0,24-25,-49 25,50 0,0-25,-26 25,1 0,0 0,0 0,49 0,-49 0,0 0,25 0,24 0,-74 0,50 0,-26 0,-24 0,25 0,-25 0,25 0,0 0</inkml:trace>
  <inkml:trace contextRef="#ctx0" brushRef="#br0" timeOffset="97623.5838">20811 7144,'0'0,"-24"0,-1 0,-25 25,1-1,-26 26,-24 0,-50 24,75 0,-25-74,49 50,0-25,-24 0,24-25,50 0,25 0</inkml:trace>
  <inkml:trace contextRef="#ctx0" brushRef="#br0" timeOffset="98296.6223">20315 7739,'0'0,"25"0,50 0,24 0,-50 0,26 0,-26 0,-24 0,25 0,-50 0,25 0,-25 0,49 0,-49 0,25 0,-25 0,25 0,-25 0,0 0</inkml:trace>
  <inkml:trace contextRef="#ctx0" brushRef="#br0" timeOffset="98783.6501">20638 7441,'0'25,"0"25,0-25,0-1,0 26,0-25,0 49,0 1,0-1,0 0,25 1,-25-1,0-24,0 0,0-26,0 26,0-25,0 0,0 24,0-49,0 25,0-25</inkml:trace>
  <inkml:trace contextRef="#ctx0" brushRef="#br0" timeOffset="99215.6748">20539 7888,'0'0,"0"25,0-25,0 24,0 1,-25 25,0 0,0-1,25-24,0 0,-25 0,1-1,24-24,0 0,0 25,0-25</inkml:trace>
  <inkml:trace contextRef="#ctx0" brushRef="#br0" timeOffset="99631.6986">20712 7937,'25'0,"-25"0,25 50,0-25,-25 0,49 0,-49-25,25 0,0 49,0-49,-25 0,25 25,-25-25,24 0,-24 25,25-25</inkml:trace>
  <inkml:trace contextRef="#ctx0" brushRef="#br0" timeOffset="100088.7248">21010 7640,'0'0,"0"25,0-25,0 24,0 1,0 0,0-25,0 50,0-50,0 24,0 1,25 0,-25-25,25 25</inkml:trace>
  <inkml:trace contextRef="#ctx0" brushRef="#br0" timeOffset="100999.7769">21060 7665,'24'0,"26"0,-25 0,0 0,24 0,-49 0,50 0,-50 0,25 0,-1 0,1 0,0 0,0 0,-25 0,25 0,-25 0,0 24,0-24,0 25,0 0,0-25,0 50,0-26,0 26,0-25,-25 0,25-1,0-24,0 25,0-25,-25 0,25 0,-25 0,0 0,25 0,-24 0,-1 0,0 0,0 0,-24 0,24 0,0 0,0 0,0 0,-24 0,49 0,-25 0,-25 0,26 0,-1 0,25 0,-25 0,25 0,0 0</inkml:trace>
  <inkml:trace contextRef="#ctx0" brushRef="#br0" timeOffset="104511.9778">5681 5209,'0'0,"24"0,1 0,25 50,-1-50,26 49,24 1,-49-25,24-25,50 49,-74-24,24-25,-24 25,-1-25,-24 0,0 0,0 0,24 0,-24 0,0 0,49-25,-24 25,0-25,-1 25,26-25,-75 25,49 0,-24 0,49 0,100 25,-99-25,-1 25,-24-25,-26 0,1 0,0 0,-25 0,25 0,0 50,-1-50,1 24,0 1,0 0,0 25,-25-50,24 0,-24 0,25 0,-25 0,0 0,25 0,-25 0,0-25,0 0,0 25,25-25,-25 0,25 1,-25 24,0-25,24 0,-24 25,25-25,0 25,0 0,-25-25,49 25,-24 0,25-24,-25 24,24 0,-24 0,0 0,0 0,0 0,24 0,26 0,-26 0,26 0,98 0,-123 0,-25 0,24 0,-24 0,0 0,0 0,24 0,-49 0,50 0,-1 0,-24 0,0 0,25 0,-50 0,49 0,-24 0,25 0,-26 0,1 0,75 0,-26 0,25 24,-49-24,24 0,1 0,-51 0,26 0,-50 0,50 0,-50 0,24 0,-24 0,25 25,0-25,0 0,0 0,-1 0,-24 0,25 0,-25 0,25 0,-25 0,25 0,24 0,-24 0,25 0,-25 0,-25 0,49 0,-49 0,50 0,-25 0,-25 0,49 0,-24-25,0 25,25 0,-50 0,24 0,-24 0,25 0,0 0,-25 0,25 0,24 0,-24 0,-25 0,25 0,0 0,-25 0,25 0,-1 0,-24-24,0 24,25 0,-25 0,25 0,0 0,-25-25,0 25,0-25,0 25,25 0,-25-25,0 25,0-25</inkml:trace>
  <inkml:trace contextRef="#ctx0" brushRef="#br0" timeOffset="112632.4422">17934 6945,'0'0,"0"25,0 0,0 0,0-25,0 25,0-1,0-24,0 25,0 0,0-25,0 25,-25-25,25 25,0-25,0 0,0 24,-24-24,24 25,-25 0,25-25,0 25,0-25,0 25,25-25,-1 0,1 0,0 0,-25 0,50 0,-26-25,1 25,0 0,-25 0,0-25,0 25,0-25,0 25,0-25,0 25,0-24,0-1,0 25,0-25,0-25,0 50,0-24,0-1,0 25,0 0,-25 0,25-25,0 25,0 0,-25 25,1 0,24 24,-25-24,-25 25,50-50,0 24,0-24,0 25,0 0,0 0,0-25,0 25,0-25,0 0,0 0,50 0,-25 0,-1 0,1-25,25 25,-50 0,25 0,-25 0,24 0,1 0,-50-25,25 0,-24 25,24-25,-25 25,25 0,0-24,-25 24,25 0,-25-25,0 0,25 0,-24 25,24-25,-25 1,0 24,25 0,0 0,0 24,0 1,0-25,0 25,0 0,0-25,0 25,0-25,0 24,0 1,0-25,0 25,0-25,25 0,0 0,-1 0,1 0,-25-25,25 25,-25 0,0-25,0 1,0-1,0 25,0-25,-25 25,25 0,0-25,0 25,0 25,0-25,0 50,0-26,0 1,0 25,-25-50,25-25,0 25,0-25,0 25,-24-25,24 25,-25-24,25-1,0 25,0-25,0 25</inkml:trace>
  <inkml:trace contextRef="#ctx0" brushRef="#br0" timeOffset="119975.8622">6648 11336,'0'0,"0"25,-25 49,25-24,-49 49,24-50,0 75,0-24,25-26,-25 50,1-74,24-26,0 26,0-50</inkml:trace>
  <inkml:trace contextRef="#ctx0" brushRef="#br0" timeOffset="120551.8952">6698 11361,'0'0,"0"0,0 24,24 1,-24-25,25 50,0-50,25 49,49 150,-25-125,-74 1,50-51,-50 1,25 0,-1 0,-24 24,0-49,25 50,-25-50,0 25,0-25</inkml:trace>
  <inkml:trace contextRef="#ctx0" brushRef="#br0" timeOffset="120991.9203">6598 11782,'0'0,"25"-25,74 25,-24-24,-26 24,26 0,-26 0,26 0,-26-25,-49 25,25 0</inkml:trace>
  <inkml:trace contextRef="#ctx0" brushRef="#br0" timeOffset="121503.9496">6946 11237,'-25'0,"50"0,24 0,-24 0,0 0,0 0,-1-25,1 25,-25 0,25 0</inkml:trace>
  <inkml:trace contextRef="#ctx0" brushRef="#br0" timeOffset="121903.9725">7070 11212,'0'25,"0"-1,0 1,0 0,0 0,0-25,0 25,0 24,0-24,0 0,0-25,0 25</inkml:trace>
  <inkml:trace contextRef="#ctx0" brushRef="#br0" timeOffset="122856.027">7690 11237,'-25'0,"25"24,0-24,0 25,-25 0,25 0,-25 0,25-1,-24 26,24-25,0 24,-25 1,0 0,25 24,0-49,-25 0,0-1,25-24,0 25,0-25,0 0,0 25,0 0,0 0,0-1,0 1,0-25</inkml:trace>
  <inkml:trace contextRef="#ctx0" brushRef="#br0" timeOffset="123536.0659">7739 11162,'0'0,"25"50,-25-25,0-1,25 26,-25-25,25 24,-25 26,25-1,24-24,-24 24,-25-24,0-1,50 1,-26-25,-24 0,25-1,-25-24,0 25,25 0,0 0,-25 0,0-25,0 24,25-24,-25 0,0 0</inkml:trace>
  <inkml:trace contextRef="#ctx0" brushRef="#br0" timeOffset="124000.0924">7640 11708,'0'0,"25"0,0 0,0 0,49 0,-49 0,0 0,-1 0,1 0,0 0,0 0,-25 0</inkml:trace>
  <inkml:trace contextRef="#ctx0" brushRef="#br0" timeOffset="125112.156">9252 11286,'0'0,"0"0,25 0,25 25,-25 25,0-26,24 51,-24-26,0-24,0 25,49 49,-49-49,0 49,24-25,-49-49,50 25,-25-50,-25 24,0-24</inkml:trace>
  <inkml:trace contextRef="#ctx0" brushRef="#br0" timeOffset="125536.1803">9476 11733,'0'0,"0"24,0 1,0-25,0 25,0-25,0 25,0 0,0-1,0 26,0-25,0 0,0 24,0-24,0-25,0 25,0 0,0-25,-25 0,25 24</inkml:trace>
  <inkml:trace contextRef="#ctx0" brushRef="#br0" timeOffset="125920.2022">9773 11559,'25'0,"-25"0,25 0,0 0,-25 0,25 0,-25 0,24 0,1 0</inkml:trace>
  <inkml:trace contextRef="#ctx0" brushRef="#br0" timeOffset="126296.2237">9873 11931,'0'0,"0"0,24 25,-24 0,25-25,-25 24,0-24,0 25,0 0,25 0,-25 0</inkml:trace>
  <inkml:trace contextRef="#ctx0" brushRef="#br0" timeOffset="127528.2942">8905 12105,'0'0,"25"0,-25 0,25 0,-25 24,49 1,-24 25,25-25,-25-25,-1 25,1-1,0-24,0 0,-25 0,25 0,-25 0,0 0,0-24,0-1,0 0,0 0,0-25,0 26,0-1,-25 0,25 0,0-24,-25 24,25-25,0 1,0-1,0 25,0 0,0-49,25 49,-25 0,25-49,-25 24,0 1,0-1,0 1,0-1,24 25,-24-24,0-1,0 50,25 0,-25-25,0 25,50 0,0 0,-1 0,-24-25,25 25,-26 0,26 0,-50 0,50 0,-50 0,49 0,1 0,-50 0,25 0</inkml:trace>
  <inkml:trace contextRef="#ctx0" brushRef="#br0" timeOffset="128328.34">11212 11584,'0'0,"0"25,0-1,0 26,-50 24,50-24,0 0,0 24,-24-24,-1-1,25-24,0 49,0-49,0 25,0-25,0 49,0-24,0-25,0-1,0 1,0-25,0 0</inkml:trace>
  <inkml:trace contextRef="#ctx0" brushRef="#br0" timeOffset="129031.3802">11162 11584,'0'0,"25"0,0 25,-25-1,25 1,-25-25,25 25,24 74,-24-74,0 25,0-1,0 1,-1-1,-24-24,50 50,-50-1,0-74,50 50,-50-25,24-1,-24 1,50 25,-50-25,25-1,-25 1,0-25,0 0,-25-25,0 1</inkml:trace>
  <inkml:trace contextRef="#ctx0" brushRef="#br0" timeOffset="129591.4122">11038 12080,'0'0,"0"0,25 0,-25 0,25 0,49 0,-49 0,0 0,0 0,24 0,-24 0,0 0,-25 0,0 0,25 0,-25 0</inkml:trace>
  <inkml:trace contextRef="#ctx0" brushRef="#br0" timeOffset="132179.5602">348 2257,'0'0,"24"0,-24 0,50 0,-25 0,24 0,1 0,24 0,-49 0,50 0,24 0,0 0,-24 0,-1 0,-49 0,0 0,-1 0,-24 0,50 0,-25 0,0 0,-1 0,51 0,-1 0,1 0,-1 0,-24 0,24-25,0 1,-49 24,0 0,149-25,-125 25,26 0,-26 0,-24 0,0 0,0 0,-25 0,25 0,-1 0,1 0,0 0,-25 0,25 0,0 0,-25 0,24 0,1 0,0 0,0 0,-25 0</inkml:trace>
  <inkml:trace contextRef="#ctx0" brushRef="#br0" timeOffset="149144.5306">10790 2654,'0'0,"0"25,0 25,0-50,-24 24,24-24,0 25,0 0,-25 0,25 24,-25-24,25 0,0 49,0-49,0 0,0 25,0-50,0 24,0 1,0 0,0-25</inkml:trace>
  <inkml:trace contextRef="#ctx0" brushRef="#br0" timeOffset="150519.6092">10989 2704,'0'0,"0"0,-25 0,0 25,25-25,-25 24,25 1,-24-25,-1 25,25-25,-25 0,25 25,-50-25,50 25,-49-25,24 24,25-24,0 0,0 0,25 0,0 25,-1 0,-24-25,25 0,-25 25,25-25,0 0,-25 0,25 25,-1-1,1-24,-25 25,25-25,-25 0,25 25,-25 0,25-25</inkml:trace>
  <inkml:trace contextRef="#ctx0" brushRef="#br0" timeOffset="165295.4544">11956 4440,'0'0,"0"0,25 0,0 0,-25 0,74 0,-24 0,-1 0,26 0,-26 0,-24 0,25 0,-1 0,26 0,-50 0,0 0,24 0,1 0,-25 0,24 0,1 25,-50-25,25 0,24 0,1 0,-25 0,24 0,1 0,-25 0,24 0,1 0,-1 0,-24 0,0 0,49 0,-49-25,25 25,-1 0,1 0,0 0,-1 0,1 0,24 25,26-25,-51 0,1 0,-1 0,1 0,24 0,-24 0,0 25,-1-25,1 0,24 0,1 24,-26-24,-24 0,0 0,-25 0,25 0,-25 0,25 0,-1 0,-24 0,25 0,-25 0,25 0,0-24,24 24,-49 0,25 0,0 0,0 0,24 0,-24 0,0 0,124 24,-75-24,1 0,-26 0,26 0,-51 0,1 0,-25 0,25 0,0 0,-25 0,25 0,24 0,-24 0,0 0,0 0,-1 0,26 0,-25 0,-25 0,50 0,-50 0,24 0,1 0,0 0,-25 0,25 0</inkml:trace>
  <inkml:trace contextRef="#ctx0" brushRef="#br0" timeOffset="169703.7065">15354 4018,'0'-24,"0"24,0-25,0 25,0-25,0-49,0 49,25-25,0 1,-25-26,0 50,0 0,25-24,-25 49,25-50,-25 25,24 25,1-24,-25 24,25-25,0 25,0 0,-1-25,1 25,25-25,-50 25,50 0,-26 0,-24 0,50 0,-50 0,50 0,-26 0,-24 0,50 0,-50 0,25 0,0 25,-1 0,-24-25,0 25,0-25,0 24,0 1,0-25,0 25,0-25,0 25,0 0,-24-25,-1 0,0 0,25 0,-25-25,0 0,-24 0,49 25,-25-25,0-24,25 24,-25-25,25 26,0-1,0-25,0 25,0 1,25-1,0 0,0-25,0 50,-1 0,1-24,-25 24,25-25,-25 25,25 0,0 0,-25 0,24 0,1 0,0 0,0 0,-25 25,25-25,-1 24,1-24,-25 25,50 0,-50-25,25 0,-1 25,-24-25,0 25,25-25,-25 24,0 1,0-25,0 25,0-25,0 0,-25 0,1 0,24 0,-25 0,25 0,0 0,0-25,0 0,-25 25,25-24,0-26,0 50,0-25,0 0,0 1,0 24,25-25,-25 25,49-25,-49 25,50-25,-25 0,0 1,-1 24,-24 0,50-25,-25 0,24 25,-24 0,0 0,25-25,-50 25,24 0,1 0,0 0,-25 0,25 0,-25 0,0 25,0-25,0 25,0-25,0 49,0-49,0 25,0-25,0 0,0 25,-25 0,0-25,25 0,-49 0,49-25,0 0,0 0,0 25,0-24,0-1,0 0,0 25,0-25,24 25,-24-49,0 49,50-25,-50 0,25 0,0 0,0 1,-1 24,1-25,0 0,-25 25,25-25,0 25,-25 0,24 0,-24 0,25 0,-25 0,25 0,0 0,-25 0</inkml:trace>
  <inkml:trace contextRef="#ctx0" brushRef="#br0" timeOffset="206998.8397">15751 10145,'0'0,"25"0,50 0,-26 0,1 0,-1 0,1 0,0 0,24 0,0 0,1 0,-1 0,1 0,-26 0,-24 0,25 0,-26 0,1 0,25 0,-25-25,24 25,1 0,0 0,24 0,-24 0,-1 0,-24 0,49 0,-24 0,-25 0,24-24,1 24,-25 0,0 0,24 0,-49 0,25 0,0 0,0 0,24 0,-24 0,0 0,24 0,1 0,-25 0,124 0,-75 0,-24 24,-25-24,-1 0,26 0,-25 0,0 0,-25 0,24 0,26 0,-25 0,24 0,1 0,24 0,-24 0,0 0,-1 0,1 0,24 0,-74 0,25 0,25 0,-50 0,49 0,-24 0,-25 0,25 0,0 0,0 0,-25 0,49 0,-24 25,25-25,-1 0,26 25,-51-25,51 0,-50 0,-1 0,1 0,0 0,-25 0,25 0,0 0,-25 0,24 0,-24 0,25 0,25 0,-1 0,-24 0,25 0,-1 0,-24 0,0 0,25 0,-26 0,-24 0</inkml:trace>
  <inkml:trace contextRef="#ctx0" brushRef="#br0" timeOffset="207975.8955">20142 9451,'0'0,"0"74,25 0,-1-24,1-25,-25 49,25-49,-25 0,25-25,-25 25,0-25,25 0,24-50,1 0,-1 1,-24-26,50 51,-75-26,74 0,-74 26,25 24,-25 0,0 0,0-25,25 25,-1 0,-24 0,25-25,-25 0,50 25,-50 0,0 0,25 0</inkml:trace>
  <inkml:trace contextRef="#ctx0" brushRef="#br0" timeOffset="209159.9633">20291 6325,'0'0,"0"25,24 0,-24 24,25-24,25 25,-50-1,25-49,-25 25,0 0,0-25,0 25,0-25,49 0,-24-25,25 25,-1-50,-24 26,25 24,-26-50,26 25,-25 25,0-25,24 1,26-26,-50 25,49-24,-49 24,24 25,-49 0,25-25,-25 25,25 0</inkml:trace>
  <inkml:trace contextRef="#ctx0" brushRef="#br0" timeOffset="251815.403">16892 8310,'25'0,"50"0,-1 0,0 0,1 0,-26 0,-24 0,25-25,-50 25,25 0,-1 0,-24 0,-74 0,0 0,24 0,0 0,-49 0,50 0,-1 0,25 0,0 0,25 0,0 0,25 0,0 0,25 0,-26 0,51 0,-26 0,-49 0,25 0,-25 0,25 0,0 0</inkml:trace>
  <inkml:trace contextRef="#ctx0" brushRef="#br0" timeOffset="311552.8198">5780 7565,'0'0,"25"0,-25 0,24 0,-24 0,25 0,0 0,25 50,-26-50,26 50,-50-50,50 24,-50 1,24-25,-24 0,25 0,-25 0,25 0,0 0,-25 0,25 0,24 0,1 0,0 0,74 0,-75 0,1 0,-25 0,-1 0,1 0,0 0,0 0,0 0,-1 0,51 0,-26 0,1 0,-25 0,49 25,-49 0,0-25,-25 0,25 0,-25 25,24-1,-24-24,50 0,-50 25,50-25,-25 25,-1 0,-24-25,25 0,-25 25,25-25,-25 24,25-24,-25 0,0-24,25 24,-25-25,24 25,1 0,-25-25,25 25,-25 0,25 0,-25-25,49 25,-24 0,0-25,25 25,-26-24,26 24,0 0,-1 0,1 0,-1 0,1 0,24 0,-24 0,24 0,-24 0,0 0,-1 0,26 0,-1 0,1 0,-26 0,26 0,-26 0,1 0,24 0,-24 0,-1 0,-24 0,0 0,49 0,-49 0,0 0,25 0,-26 0,26 0,0 0,-1 0,-24 0,25 0,-1 0,1 0,0 0,-1 0,1 0,-1 0,1 0,0 0,24 0,-24 0,-1 0,1 0,-25 0,24 0,1 0,-1 0,1 0,-25 0,24 0,1 0,25 0,-26 0,-24 0,0 0,49 0,-49 0,0 0,24 0,-49 0,50 0,-25 0,24 0,-24 0,0 0,0 0,24 0,-24-25,25 0,-25 25,-1 0,26-25,-25 25,0 0,24 0,-49-25,25 25,-25 0,50-24,-26 24,1-25,0 25,-25 0,25-25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44:39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 11931,'0'0,"-25"0,25 50,-124-26,75 1,-1-25,1 0,-1 25,25 0,-24-25,24 0,0 25,0-25,0 24,1-24,24 0,-50 25,25 0,0-25,0 25,25 0,0-25,-24 0,-1 25,25-25,-25 24,25-24,-25 25,0-25,25 25,0 0,-24-25,24 25,0-25,0 24,-25 26,25-25,0 0,0 24,0 1,0-50,0 25,0-1,0-24,0 25,0 74,0-74,25 0,-1 0,-24 0,0-25,0 24,0-24,25 25,0 0,0 25,-25-50,25 49,-1-49,1 25,-25-25,0 25,25 0,0 24,49 26,-49-26,25 26,-25-26,-1-24,1 25,25-25,-1 74,1-74,-25-1,24 26,-49-50,50 25,-25 0,0-1,74-24,-50 50,1-25,24 0,1-1,-26 1,-24 0,75 25,-26-1,25-49,0 50,1-50,-26 25,0-1,50 1,-49-25,24 0,50 50,-75-50,1 25,-1-1,1-24,-1 25,-74-25,50 0,-26 0,-24 0,50 0,-25 0,0 0,24 0,26-49,-26 24,-24 0,0 25,24-25,-24-24,0 24,0 0,0 0,-1 25,1-49,25 24,-1-25,1 1,-50-1,75 0,-75-24,24 0,1-1,-25 50,25-24,-25-1,0 25,0-24,0 24,0-49,0 24,0 0,0 1,0-26,0 26,-25 24,25 0,0-25,-25 26,1-26,-1 0,25 26,0-26,-124-99,74 50,25 74,0 0,1 1,24-1,-25 25,25 0,-50-25,50 25,-49-25,-26-24,1-1,49 25,-25 0,26-24,-26 24,25 0,-24 0,49 0,-25 1,-25-1,1 0,-1-25,0 26,26-26,-26 25,25 25,-25-25,26 1,-1 24,25 0,-25 0,-25-25,1 0,-1 25,1 0,-26-25,26 0,-1 25,25 0,0 0,-24 0,24 0,25 0,-25 0,0 0,1 0,-26 0,25 0,0 0,-24 0,-1 0,1 0,24 25,-50-25,26 50,-26-25,50-25,25 24,-24-24,-1 0,0 25,0-25,-24 0,24 25,0-25,25 0,-25 0,0 0,25 0,-24 0,-1 25,0 0,-25-25,26 0,-1 0,-25 24,25-24,1 25,-1-25,25 0,-25 0,0 0,0 0,25 25</inkml:trace>
  <inkml:trace contextRef="#ctx0" brushRef="#br0" timeOffset="131743.5353">17041 6524,'99'0,"75"0,-75 0,75 0,-25 24,24-24,26 0,-26 0,-73 0,-26 0,0 0,-49 0,-25 0,25 0,0 0,24 0,1 0,-25 0,0 0,49 0,-49 0,-25 0,50 0,-26 0,26 0,-25 0,24 0,-24 0,0 0,-25-24,0-1,-25-74,-24-1,49 51,-25-26,25 51,0-1,0-25,0 50,0-25,0 1,0-1,0 0,0 25,0-50,0 1,0 24,0 0,0 0,0 0,0-24,-25 24,25 0,0 0,0 25,0-49,-25-1,25 1,0 24,0-25,-25 1,25 24,0 0,-24-25,24 50,0-49,0 24,-25 0,25-24,0 24,-25 0,25 0,0 0,0 25,0-24,0-1,0 0,0 25,0-25,0-49,0 49,0 0,0 0,0 25,-25 0,0 0,0 0,1 0,-1 0,-25-25,1 1,-1-1,-49 25,24 0,26-25,24 25,-25-25,26 25,-1 0,-25 0,1 0,24 0,0 0,-25 0,1 0,-26 0,51 0,-1 0,0 0,0 0,25 0,-25 0,25 0,-24 0,-1 0,-25 0,-24 0,-26 0,1 0,25 0,24 0,25 0,1 0,-1 0,-25 0,1 0,-26 0,1 25,24 0,25-25,1 0,24 0,0 49,0-49,0 25,0-25,0 25,0 25,0-1,0-24,0 50,0-26,0 26,0-51,0 1,0 50,0-75,0 24,0-24,0 25,0 0,0-25,0 25,0 0,0-25,0 24,0 1,0 0,0-25,0 25,0 0,0-25,0 49,0 1,0-1,0-24,0 0,0 0,0 0,0-1,0-24,0 25,0-25,0 50,0-50,0 25,0-25,0 25,0-1,0 1,0-25,0 25,0 0,0 24,0-49,0 25,0 0,0 0,0-25,0 25,0-25,0 49,0-49,0 25,0 0,0 0,0-25,0 24,0-24,0 25,0 25,0-1,0-24,0 25,0-25,24 24,-24 1,0-50,75 0,49 0,-50 0,1-25,-51 25,1 0</inkml:trace>
  <inkml:trace contextRef="#ctx0" brushRef="#br0" timeOffset="133974.6629">20315 5531,'0'0,"0"0,0 100,0-51,0 26,0-26,0 26,0-26,0 1,0 0,0-26,0 1,0-25,0 25,0-25,0 50,0-50,0 24,0 1,0 0,0-25,0 25,0-25,0 25,25-1,-25-24,0 25</inkml:trace>
  <inkml:trace contextRef="#ctx0" brushRef="#br0" timeOffset="135079.7262">20365 5680,'50'0,"-26"0,-24 0,50 0,-25 0,0 25,-1 0,26 24,-50-24,25 0,-25 0,25-25,-25 25,0-25,0 25,0-1,0-24,0 25,0-25,-25 0,0 25,0 0,0-25,1 0,-1 25,0-1,0-24,25 0,-25 0,25 0,-24 0,-1 0,25 0,25 0,-1 25,-24-25,25 0,0 25,-25 0,25-25,0 25,24-1,-49 1,25-25,-25 25,25-25,-25 0,25 0,-1 25,1 0,-25-25,25 0,0 0,0 24,-25-24</inkml:trace>
  <inkml:trace contextRef="#ctx0" brushRef="#br0" timeOffset="136838.8268">20489 7541,'0'-25,"0"0,0-25,0 26,0-26,0 25,0 0,0 1,0 24,0-25,0 25,0 0,0-25,0 25,0 0,0-25,0 0,25 25,0-24,-25 24,0-25,24 25,-24-25,0 25,50 0,-25 0,0 0,-1 0,-24 0,25 0,0 0,-25 0,0 0,25 0,0 0,-1 25,-24-25,25 0,-25 25,0-25,0 24,25-24,-25 0,0 25,25 0,-25 25,0-1,0-49,0 25,0 0,0 0,0-25,0 24,0-24,0 25,0 0,0-25,0 25,0-25,0 25,0-1,0-24,-25 0,0 25,0-25,1 0,-1 25,0-25,25 0,-25 0,-24 0,49 0,-50-25,50 0,0 1,-50-1,50 25,0-25,0 25,-24 0,24-25,0 25,0 0,-25-25,0 1,25 24</inkml:trace>
  <inkml:trace contextRef="#ctx0" brushRef="#br0" timeOffset="139430.975">13320 4812,'0'0,"0"25,0 49,0-24,0 0,0-26,-24 26,24 0,0-50,0 49,0-24,0 0,0 0,0 24,0-24,0 25,0-1,0-24,0 25,0-1,0 1,0-1,0 100,0-49,0 24,0-25,0-25,0 1,0-26,0 26,0 24,0-25,0 25,0 25,0-49,0-1,0-24,0 24,0-24,0 49,0-24,0 98,0-98,0 24,0 0,0-25,0 1,0 24,0 0,0 1,0-26,0-24,0 24,0-24,0-1,0 1,0-1,0 1,24 0,-24-1,0 1,0-1,0-24,0 25,0-25,0-1,0 1,0 25,0 0,0-26,0 51,0-26,0 1,0 0,0-26,0 1,0 0,0 0,0-25,0 49,0 1,0-25,0 24,0 1,0 0,0-26,0 1,0 25,0-50,0 49,0-24,0 25,0 24,0-24,0 0,0-1,0 1,0-50,0 25,0-25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53:2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18653 16098,'0'-25,"0"-24,0 24,0 25,0-25,0-24,0 49,0-25,0 0,0 25,0-25,0-24,0 24,0 0,25-25,-25 50,0-24,25-26,0 50,-25-25,0 0,25 25,-25-24,24 24,-24-25,25 0,0 25,-25 0,25 0,-25 0,50 0,-26 0,1-25,0 25,25 0,-26-25,1 25,0 0,0 0,0-24,-1 24,1 0,-25 0,25 0,0 0,0 0,-25 0,24 0,1 0,-25 0,25 0,0 0,0 24,-1-24,1 50,0-25,0 0,-25 24,25-49,-1 25,-24-25,0 25,0 0,0-25,0 24,0-24,0 25,0 0,0-25,0 25,0-25,0 25,0-1,0 1,0-25,0 50,0-50,-24 25,24-1,0 1,-25-25,25 0,-25 25,0-25,-24 25,24 0,0-25,25 0,-25 0,0 0,1 0,-1 0,0 0,0 0,0 0,1 0,-1 0,25 0,-50 0,50 24,-25-24,-24 0,24 0,0 0,0 0,1 0,24 0,-25 0,0 0,0 0,0 0,25 0,-25 0,25 0,-24 0,-1 0,25 0,-25-49,0 24,25 0,0 25,0 0</inkml:trace>
  <inkml:trace contextRef="#ctx0" brushRef="#br0" timeOffset="4168.2384">11088 10815,'0'49,"0"-49,0 25,-74 0,74 0,-50 24,50-24,-25 0,0 0,1 0,24-1,-25-24,25 25,0-25,0 0,0 0,49 25,-24 0,50 0,-51 0,1-1,0-24</inkml:trace>
  <inkml:trace contextRef="#ctx0" brushRef="#br0" timeOffset="5575.3189">10989 11137,'25'0,"49"0,0 0,-24 0,74 0,-49 0,-1 0,0-25,1 25,-1 0,1 0,-51 0,1 0,25 0,-50 0,74 0,-49 0,25 0,-1 0,-24 0,0 0,49 0,-74 0,50 0,-25 0,24 0,-24 0,0 0,24 0,-49 0,25 0,-25 0,25 0,0 0,-25 0,25 0,-25 0,25 0,-25 0,24 0,1 0,-25 0,50 0,-25 0,49 0,-74 0,25 0,-25 0,25 0,-1 0,-24 0,25 0,0-24,0 24,0-25,-1 0,26 0,-25 0,0 25,-1-24,1 24,0-25</inkml:trace>
  <inkml:trace contextRef="#ctx0" brushRef="#br0" timeOffset="6567.3756">12899 10840,'0'0,"0"0,25 0,-1 0,26 24,24 26,-49-50,25 25,-25 0,-1-25,-24 0,25 0,-25 0,25 0,-25 24,0 1,0-25,0 25,-25-25,25 25,-25 0,25-1,0 1,-24 0,24-25,0 25,-25 25,25-50</inkml:trace>
  <inkml:trace contextRef="#ctx0" brushRef="#br0" timeOffset="17569.0049">5309 17388,'0'0,"24"0,-24 0,75 0,24 0,-74 0,74 0,-49 0,-26 0,1 0,0 0,-25 0,25 0,0 0,-1 0,1 0,25 0,-1 0,-49 0,25 0,25 0,-50 0,49 0,-24 0,-25 0,50 0,-25 0,0 0,-1 0,-24 0,25 0,0 0,0 0,-25 0,25 0,-1 0,-24 0,25 0,-25 0,50 0,-50 0,25 0,-25 0,24 0,1 0,-25 0,25 0,-25 0,25 0,-25 0,25 0,-1 0,-24 0</inkml:trace>
  <inkml:trace contextRef="#ctx0" brushRef="#br0" timeOffset="20503.1727">16843 17314,'25'0,"24"0,1 0,-25 0,24 0,-24 0,0 0,0 0,24 0,-24 0,0 0,0 0,-25 0,24 0,1 0,-25 0,25 0,0 0,0 0,24 0,-24 0,25 0,-1 0,1 0,24 0,-49 0,50 0,-26 0,-24 0,49 0,-74 0,25 0,0 0,0 0,0 0,-25 0,49 0,-49 0,50 0,-25 0,-1 0,1 0,50 0,-51 0,1 0,0 0,-25 0,50 24,-50-24,24 0,-24 0,25 0,0 0,0 0,-25 0,25 0,-1 0,-24 0,25 0,-25 0,50 0,-50 0,25 0</inkml:trace>
  <inkml:trace contextRef="#ctx0" brushRef="#br0" timeOffset="76287.3634">18182 16123,'-25'0,"-24"0,-1 0,1 0,-1 0,-49 0,74 0,-25 0,1 0,-1 0,25 0,-24 0,24 0,0 25,0-25,25 0,50 0,-25 0,24 0,1 0,-25 0,0 0,24 0,-49 0,50 0,-1 0,-24 0,-25 0,25 0,0 0,24-25,-49 25,0 0,0-25,25 25,-25 0,-49 25,-26-25,26 0,-1 0,0 0,26 0,-1 0,25 0,99 0,0 0,-24 0,-26 0,26 0,-1 0,-24 0,-1 0,1 0,-1 0,1 0,-25 0,0 0,-25 0,-25 0,-25 0,-49 0,25 0,-1 0,1 0,-1 0,26 0,24 0,0 0,-24 0,49 0,-50 0,50 0,0 0,25 0,-25 0,49 0,-24 0,25 0,-1 0,-24 0,25 0,-50 0,-25 0,-25 0,1 0,24 0,-25 0,1 0,24 0,0 0,-24 0,24 0,25 0,-25 0,25 0,50 0,-1 0,26 0,-26 0,1 0,-25 0,49 0,-49 0,0 0,-1 0,-24 0,0 0,0 0,-74 0,49 0,0 0,1 0,-26 0,0 0,26 0,-26 0,0 0,50 0,-24 0,-1 0,25 0,49 0,1 0,0 0,-26 0,-24 0,50 0,-25 0,24 0,1 0,24 0,-49 0,-25 0,25 0,-25 0,-25 0,-24 0,-1 0,25 0,0 0,1 0,-26 0,-24-25,-1 25,50 0,-24 0,24 0,25 0,-25 0,100 0,-1 0,0 0,-24 0,-25 0,24 0,-24 0,0 0,-25 0,0 0,-50 0,1 0,24 0,0 0,25 0,-25 0,25 0,0 0,25 0,0 0,0 0,-25 0,-25 0,0 0,0 0,1 0,-1 0,0 0,0 0,0 0,25 0,-24 0,24 0,0 0,99 0,-25 0,50 0,-25 0,25 0,-74 0,0 0,-1 0,1 0,-50 0,-25 0,-25 0,26 0,-1 0,25 0,-25 0,0 0,0 0,25 0,-24 0,24 0,-25 0,0 0,-25 0,50 0,-24 0,24 0,74 0,-49 0,0 0,-1 0,-24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55:05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11882 5383,'-25'0,"0"0,25 0,-25 0,25-25,-24 25,24 0,0 0,0-25,-25 25,25-25,-25 25,25-25,0 25,0-24,0 24,0-25,-25 25,25-25,0 0,0 25,0-25,0-24,0 49,0-50,0 50,0-25,0 25,0-24,0 24,0-25,0 0,0 25,0-25,0 0,25 1,-25 24,25-25,-25 25,25-25,-1 0,1 25,0 0,0-25,0 25,-25 0,24 0,1 0,-25 0,25 0,0 0,0 0,-1 0,-24 0,25 0,0 0,0 25,-25-25,25 25,-1-25,1 0,0 50,0-50,0 49,-1-49,-24 25,25-25,0 50,-25-50,0 49,0-24,0-25,0 25,0 24,0-49,0 50,0-25,0 0,0-25,-25 24,25 1,0 0,0 0,-25-25,25 25,0-25,-24 24,-1-24,0 0,25 0,-50 25,50-25,-49 0,49 0,-25 0,25 0,-25 0,0 0,1 0,24 0,-25 0,25 0,-25 0,0 0,25 0,-25 0,25 0,-24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57:06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4614 5978,'0'0,"50"0,-26 0,1 0,-25 0,0 0,25 0,-25 0,25 0,-25 0,25 0,-1 0,-24 0,25 0,0 0,0 0,-25 0,25 0,-25 0,24 0,1 0,-25 0,25 0,-25 0,25 0,-25 0,25 0,0 0,-25 0,24 0,-24 0,25 0,0 0,-25 0,25 0,-25 0,25 0,-25 0,24 0,1 0,-25 0,25 0,-25 0,25 0,-25 0,25 0,-1 0,-24 0,25 0,-25 0,25 0,0 0,-25 0,25 0,-25 0,24 0,-24 0,75 0,-50 0,-25 0,24 0,1 0,0 0,-25 0,25 0,-25 0,25 0,-1 0,-24 0,25 0,-25 0,25 0,0 0,-25 0,25 0,-1 0,1 0,-25 0,25 0,0 0,0 0,-25 0,24 0,-24 0,25 0,-25 0,25 0,0 0,-25 0,25 0,-25 0,49 0,-49 0,25 0,0 0,0 0,-25 0,25 0,24 0,-49 0,25 0,-25 0,50 25,-26-25,1 0,-25 0,25 0,0 0,0 0,-1 0,-24 0,25 0,0 0,0 0,0 0,-1 0,26 0,-25 0,0 0,-1 0,1 0,0 0,0 0,0 0,-1 0,-24 0,50 0,-25 0,0 0,-1 0,-24 0,50 0,-25 0,-25 0,49 0,-49 0,50 0,-50 0,25 0,0 25,0-25,-25 0,24 0,1 0,-25 0,25 0,0 0,49 0,-24 0,-25 0,-1 0,1 0,0 0,0 0,24 0,-49 0,50 0,-50 0,25 0,-25 0,49 0,-24 0,0 0,0 0,24 0,1 0,-25 0,49 0,-49 0,0 0,24 0,1 0,0 0,-25 0,-1 0,51 0,-50 0,24 0,-24 0,25 0,-1 0,-24 0,0 0,24 0,-24 0,0 0,-25 0,50 0,-26 0,26 0,-25 0,49 0,-24 0,-1 0,1 0,0 0,24 0,-49 0,0 0,24 0,1 0,0 0,-26 0,26 0,24 0,-49 0,50 0,-51 0,26 0,0 0,-50 0,49 0,-24 0,-25 0,50 0,-50 0,24 0,1 0,0 0,-25 0,25 0,-25 0,25 0,-1 0,1 0,-25 0,25 0,0 0,0 0,-25 0,24 0,1 0,0 0,-25 0,25 0,0 0,-25 0,24 0,26 0,-50 0,25 0,-25 0,25 0,0 0,-25 0,24 0,1 0,0 0,-25 0,25 0,-25 0,49 0,-49 0,25 0,-25 0,25 0,-25 0,25 0,0 0,-1 0,-24 0,25 0,0 0,0-25,-25 25,25 0,-1 0,-24 0,25 0,25 0,-50 0,25 0,-25 0,49 0,-49 0,25 0,-25 0,25 0,0 0,-25 0,24 0,-24 0,25 0,0 0,-25 0,25 0,-25 0,25 0,-25 0,24 0,1 0,-25 0,25 0,-25 0,25 0,0 0,-25 0</inkml:trace>
  <inkml:trace contextRef="#ctx0" brushRef="#br0" timeOffset="17009.9729">4738 10145,'25'0,"74"0,-74 0,24 0,1 0,0 0,24 0,-24 0,-1 0,-24 0,0 0,-25 0,25 0,0 0,-1 0,-24 0,50 0,-50 0,25 0,0-25,-1 25,1 0,0 0,0 0,0 0,-1 0,26-24,-25 24,0 0,-1 0,-24 0,50 0,-50 0,25 0,24 0,-24 0,50 0,-51 0,26 0,-25 0,0 0,24 0,-24 0,0 0,25 0,-26 0,1 0,25 0,-25 0,-1 0,1 0,-25 0,75 0,-51 0,26 0,0 0,-1 24,1-24,24 0,-49 0,0 0,0 0,24 0,1 0,-25 0,24 0,26 0,-26 0,-24 0,50 0,-51 0,26 0,-25 0,0 0,49 0,-49 0,0 0,24 0,-49 0,50 0,-25 0,24 0,-24 0,0 0,49 0,75 0,-99 0,24 0,-24 0,-1 0,26 0,-50 0,24 0,-24 0,25 0,-26 0,1 0,25 0,24 0,-49 0,25 0,-1 0,1 0,-25 0,-1 0,26 0,-25 0,24 0,-24 0,50 0,-51 0,1 0,25 0,-1 0,1 0,0 0,-26 0,26 0,-25 0,0 0,0 0,24 0,-24 0,25 0,-26 0,1 0,25 0,-1 0,-24 0,0 0,25 0,-1 25,-24-25,25 0,-26 0,-24 0,50 0,-50 0,50 0,24 0,25 0,-24 25,-26-25,26 0,-1 25,-24-25,-1 0,1 0,-25 0,24 0,-24 0,25 0,-25 0,-1 0,1 0,0 0,0 0,0 0,-1 0,1 0,0 0,0 0,0 0,-1 0,-24 0,25 0,-25 0,50 0,-50 0,25 0,24 0,-49 0,25 0,-25 0,50 0,-50 0,24 0,-24 0,50 0,-50 0,25 0,-25 0,25 0,0 0,-25 0,24 0,-24 0,25 0,0 0,0 0,0 0,-1 0,-24-25,25 25,-25 0,0 0,25-25,0 25,0-49,-1 49,-24-25,0 0,25-25,-25 50,25-25,-25 25,25-49,-25 49,0-25,25 0,-1-24,-24 49,0-25,0-25,25 25,-25 1,0-1,25 0,-25 0,0 0,0 25,0-24,0-1,0 0,0 0,0 0,0 1,0-26,-25 25,25 0,0 1,0-1,-25 0,1 25,24-50,-25 26,25-1,0 25,-25-25,0 0,25 0,-25 25,25 0,-24-24,-1-1,25 0,-25 25,25-25,-99-49,49 49,50 25,-49 0,49-25,-25 25,25 0,-25 0,0-25,0 25,25-25,-25 25,1 0,-26 0,25 0,0 0,1 0,-1 0,0 0,0 0,0 0,-24 0,-1 0,25 0,-24-24,-1 24,25 0,1 0,-26 0,0 0,26 0,-26 0,-24 0,24 0,-24 0,24 0,-25 0,26 0,-1 0,-24 0,-1 0,1 0,0 0,24 0,0 0,1 0,-1 0,1 0,49 0,-50-25,0 25,1 0,-1 0,-24 0,24 0,0-25,1 25,-1 0,1 0,-26 0,1 0,49 0,0 0,-24 0,-26 0,26 0,-1 0,0 0,1 0,-26-25,1 25,0-25,-1 25,1 0,24-24,0 24,-49 0,74 0,-24 0,-1 0,1 0,-26 0,1 0,24 0,-24 0,24 0,1 0,-26 0,50 0,-24 0,24 0,-49 0,24 0,25 0,-25-25,1 25,24 0,-25-25,26 25,-26 0,25 0,0 0,-49-25,24 25,1 0,-26 0,26 0,-1 0,-24 0,49 0,-49 0,49 0,-25 0,25 0,1 0,-26 0,-25 0,26 0,-1 0,1 0,-1 0,-24 0,49 0,0 0,-25 0,26 0,-26 0,25 0,-49 0,49 25,0-25,-24 25,24-25,-25 0,1 25,24-25,-25 24,25-24,-24 25,-1-25,25 0,-24 0,49 0,-50 25,50-25,-25 0,0 25,1-25,-1 25,0-1,0-24,0 0,25 25,-24-25,-1 0,0 25,25 0,-25-25,25 25,-49-25,49 24,-25-24,0 25,0 0,0-25,1 25,-1-25,25 25,-25-25,0 25,25-25,-25 24,25 1,-24-25,-1 25,0 0,25 0,0-1,-25-24,0 50,25-50,0 50,-24-50,24 24,0-24,0 50,-25-25,25 0,0-1,0-24,0 50,0-50,0 25,0-25,0 25,0-1,0-24,0 25,0-25,0 25,0-25,25 25,-25 0,24-25,-24 24,0 1,25 0,-25-25,0 25,0-25,25 0,0 25,0-1,-1 26,1-50,-25 25,25 0,-25-25,50 24,-50-24,24 50,1-50,0 25,0-25,-25 0,25 0,-25 0,24 25,1 0,-25-25,50 24,-25-24,-1 0,1 25,0 0,0-25,-25 0,25 0,-1 25,1-25,0 0,-25 25,0-25,25 0,-25 0,50 0,-50 0,0 24,24-24</inkml:trace>
  <inkml:trace contextRef="#ctx0" brushRef="#br0" timeOffset="24778.4172">4763 6003,'-25'0,"-25"-25,26 0,-26 0,25 1,-24-1,24 0,0 0,25 25,-25-25,25 25,-25 0,25-25,0 25,0 0,0-24,-24-1,-1 25,25-25,0 25,0-50,0 50,-25-49,25 24,0 0,0 0,0 1,0-1,0 0,0 0,50-24,-26-1,-24 50,50-50,-50 26,50-26,-50 25,24 0,1 25,-25-24,25-1,-25 25,25-25,24-25,-49 50,25-49,0 49,0 0,49-50,-24 50,-1-25,-24 25,50 0,-26-49,1 49,-25 0,49-25,-24 25,24-25,1 25,-1-25,0 25,1-25,-1 25,1 0,24 0,-50 0,1 0,24 0,1 0,24 0,25 0,-25 0,100 0,24-24,-74 24,124-50,-100 50,-24 0,25 0,-75 0,75 0,24 0,-49 0,49 0,-24 0,0 0,-50 0,49 0,-73 0,-26 0,0 0,1 0,-1 0,-24 25,24-25,25 0,-24 25,-1-25,25 0,-24 24,-26-24,-24 0,25 0,-25 25,0-25,24 25,-49-25,50 25,-50-25,49 50,1-50,-25 24,0 1,-1-25,1 0,-25 50,25-50,-25 0,25 25,-25-25,0 24,25 1,-1-25,1 25,0 0,0 0,0-1,-1 1,1-25,-25 25,25 0,0 0,0-1,-1-24,-24 25,25-25,0 25,-25 0,25-25,0 25,-25-25,24 49,-24-24,0 0,25 0,0-25,-25 49,0-49,0 25,25 0,-25 0,25-1,-25 1,0 0,0-25,0 25,0 0,0-1,0-24,0 25,0 0,0-25,0 25,0 0,-25 0,25-25,0 24,0-24,0 25,0-25,0 25,-25-25,25 25,-25-25</inkml:trace>
  <inkml:trace contextRef="#ctx0" brushRef="#br0" timeOffset="37771.1604">7963 7441,'0'0,"-25"0,0 0,25-24,0-1,-25 25,25 0,0-25,0 25,-25 0,1-25,24 25,0-49,-25 49,25-25,-25 25,0-25,25 0,0 25,-25-25,25 1,0-1,0 0,0 0,0-24,0 24,0 25,0-25,0 0,0 0,25 1,-25-1,25 0,-25 0,0 25,25-50,0 50,-1-49,1 24,0 0,0 25,0-25,-25 25,49-24,-24 24,0-25,24 25,-24 0,25 0,0 0,-1 0,-24-25,25 25,-50-25,24 25,1 0,0 0,0 0,-25 0,49 0,-49-25,25 25,0-24,0 24,-25 0,25 0,-25 0,49 0,-49 0,50 0,-25 0,-1-25,1 25,25 0,-50 0,25 0,-25 0,24 0,1 0,0 0,-25 0,25 0,0 0,-25 0,24 25,-24-25,25 24,0-24,0 25,-25-25,25 0,-1 25,-24-25,25 25,-25 0,50-1,-50 1,25 0,-25-25,0 25,0 0,0-1,0-24,24 50,-24-50,0 50,0-50,0 25,0-1,0 1,0 0,0-25,0 25,0 0,0-1,0 1,0 0,0-25,0 25,0-25,0 25,0-1,-24-24,24 25,0-25,0 25,0 0,-25 0,25-25,0 24,-25-24,25 0,-25 0,25 25,-25 0,25-25,-24 0,-100 50,124-50,-50 24,25-24,0 25,1-25,-1 0,0 0,25 0,-25 0,0 0,25 0,-24 0,-1 0,0 0,0 0,0 0,1 0,-1 0,0 0,0 0,25 0,-25 0,1 0,24 0,-25 0,0 0,0 0,0 0,25 0,-49 0,49 0,-25 0,0 0,0 0,-24 0,49 0,-25 0,0 0,0 0,0 0,25 0,-24 0,-1 0,25 0,-25 0</inkml:trace>
  <inkml:trace contextRef="#ctx0" brushRef="#br0" timeOffset="40106.2939">9228 6672,'0'0,"49"0,1 0,0 0,24-49,-24 49,-26 0,1 0,25-25,-25 0,-1 25,1 0,0-25,49 1,-49-1,25 25,-1-25,-49 25,50-25,-50 25,25 0,49 0,-49 0,25 0,-1 0,26-25,-26 25,-24 0,0 0,49 0,-49-24,124-1,-75 25,1 0,-26-25,1 25,-25 0,0-25,-1 25,-24 0,25 0,0 0,0 0,-25 0,25 0</inkml:trace>
  <inkml:trace contextRef="#ctx0" brushRef="#br0" timeOffset="40746.3305">10890 6127,'0'0,"0"0,0 25,0-25,24 49,1-49,0 0,0 25,0-25,-25 25,24 0,-24-25,0 0,0 24,0-24,0 50,0-25,0 0,0-1,0 1,-24 0,24-25,0 25</inkml:trace>
  <inkml:trace contextRef="#ctx0" brushRef="#br0" timeOffset="41394.3676">11609 5978,'25'0,"0"25,-25-25,24 25,1-25,0 49,0 1,24-1,-49 1,25 0,0-26,-25 26,25-25,-25 0,0-25,0 24,0-24,25 25,-25 0</inkml:trace>
  <inkml:trace contextRef="#ctx0" brushRef="#br0" timeOffset="41866.3946">11783 6226,'0'0,"-25"25,25 0,0-1,-25 26,0-50,25 25,-25 0,25-1,-24 1,-1 0,25 0,0-25,-25 25</inkml:trace>
  <inkml:trace contextRef="#ctx0" brushRef="#br0" timeOffset="42355.4226">11956 6201,'25'0,"0"0,0 0,-1 0,1 0,0 0,-25 0,25 0,-25 0</inkml:trace>
  <inkml:trace contextRef="#ctx0" brushRef="#br0" timeOffset="43083.4642">12080 6424,'0'25,"0"25,0-50,0 49,0-49,0 25,0 0,0 0,0-25,0 25,0-25,0 24,0-24,25 0,-25 0,25 0,0 0,-1 0,-24-24</inkml:trace>
  <inkml:trace contextRef="#ctx0" brushRef="#br0" timeOffset="44034.5186">12676 6176,'24'-24,"26"-26,24 25,1 0,-1-24,-24 49,-25-25,49 25,-49-25,24 0,1 1,0-1,-1 0,1 25,24-50,-24 50,0 0,-1-25,1 25,-25-49,-1 49,51 0,-75 0,25 0,24-25,-24 25,25-25,-50 25,24 0,1 0,0 0</inkml:trace>
  <inkml:trace contextRef="#ctx0" brushRef="#br0" timeOffset="44690.5561">13965 5606,'0'0,"25"0,0 0,49 0,-49 0,0 0,0 0,0 0,-1 0,-24 25,0-1,25 1,-25-25,0 25,0 0,0-25,0 25,0-25,0 24,0 1,0-25,-25 25,25-25,-24 0,-1 25,25-25</inkml:trace>
  <inkml:trace contextRef="#ctx0" brushRef="#br0" timeOffset="45689.6133">14784 5234,'-25'0,"25"-25,-25 25,1 0,-26-25,25 25,25 0,-49 0,49 0,-25 0,25 0,-25 0,0 0,25 0,-25 0,25 25,-49 0,49 0,-25-1,25-24,0 25,0 0,0 0,25-25,-25 49,49-49,1 50,-25-50,24 25,-49-25,25 0,-25 25,25-25,0 0,-25 24,0 1,0-25,0 25,0 0,-25 0,25-25,0 24,-25-24,25 25,0-25,-25 0,1 0,24 0,-25 25,25-25,-25 0,0 0,0 0,25-25,0 25</inkml:trace>
  <inkml:trace contextRef="#ctx0" brushRef="#br0" timeOffset="46386.6532">14982 5358,'0'0,"25"0,0 0,25 0,-26 0,1 0,0 0,0 0,0 0</inkml:trace>
  <inkml:trace contextRef="#ctx0" brushRef="#br0" timeOffset="46818.6779">15181 5383,'0'24,"0"-24,0 25,0-25,0 50,0-50,0 49,0-24,0-25,0 50,0-50,0 25,0-25,0 24</inkml:trace>
  <inkml:trace contextRef="#ctx0" brushRef="#br0" timeOffset="47121.6952">15230 5631,'25'0,"-25"0,25 0,25 0,-50 0,24 0</inkml:trace>
  <inkml:trace contextRef="#ctx0" brushRef="#br0" timeOffset="47746.7309">15032 5556,'0'0,"0"25,0-25,0 25,0-25,0 25,0-1,0 1,0-25,0 25,0 0,0-25,0 25</inkml:trace>
  <inkml:trace contextRef="#ctx0" brushRef="#br0" timeOffset="48459.7717">15007 5755,'0'0,"50"0,-1 0,-24 0,0 0,49 0,-74 0,25 0,-25 0,50 0,-50 0,25 0,-25 0,24 0,-24 0,25 0,0 0,0 0,-25 0,25 0,-1 0,1 0</inkml:trace>
  <inkml:trace contextRef="#ctx0" brushRef="#br0" timeOffset="50426.8842">15652 5358,'0'-25,"25"25,49 0,1-25,49 0,-50 1,50-26,-49 50,-26-25,-24 0,25 25,-26-24,1 24,0 0,0 0,24 0,-49 0,50 0,-25 0,0 0,-1 0,1-25,0 25,0 0,25 0,-50 0,49 0,1-25,-25 25,24 0,-24 0,49-25,-49 25,0 0,0 0,-25 0,49 0,-49 0,25 0,-25 0,50-25,-50 25,25 0</inkml:trace>
  <inkml:trace contextRef="#ctx0" brushRef="#br0" timeOffset="51377.9386">17140 4887,'0'0,"0"0,25 0,0 24,0-24,-25 25,25-25,-1 25,-24-25,25 0,-25 25,0-25,0 0,0 25,0-25,0 24,0 1,0-25,0 25,0-25,0 0,0 0,0 25,-25 0,1 24,-1-49,25 25,-25-25,25 25,0-25,0 25</inkml:trace>
  <inkml:trace contextRef="#ctx0" brushRef="#br0" timeOffset="53226.0443">17587 4812,'0'0,"25"0,-1 0,51 25,-50-25,24 0,-24 25,-25-25,25 0,-25 25,0-25,0 24,0 1,-25 0,25-25,0 25,0-25,0 25,0-1,0 1,0-25,0 25,0-25,0 50,25-50,-25 0,25 24,-25 1,25-25,-1 0,-24 0,25 0,-25 0,25 0,-25 0,25-25,0-24,-1-1,-24 25,0 1,25-1,-25 0,0-25,0 26,0-1,0 0,0 25,0-25,0 25,0 0,25 25,-25 0,25 0,-25-25,0 24,25-24,-25 0</inkml:trace>
  <inkml:trace contextRef="#ctx0" brushRef="#br0" timeOffset="53890.0823">18331 5060,'0'0,"0"0,25 0,-25 0,25 0,-25 0</inkml:trace>
  <inkml:trace contextRef="#ctx0" brushRef="#br0" timeOffset="54436.1136">18306 5259,'0'24,"0"1,0 25,0-50,0 49,0-49,0 25,0-25,0 0,0 0,25 0,0 0</inkml:trace>
  <inkml:trace contextRef="#ctx0" brushRef="#br0" timeOffset="56187.2137">20241 5135,'0'0,"-25"0,25 0,0 0,0 24,-25 76,25-100,0 24,0 1,0 0,0 25,0-26,0 1,0 0,0 0,50 0,-50-25,50 0,-50 24,24-24,1 0,25 0,-25 0,-25 0,24 0,1 0,0-49,0-75,-25 74,0 1,0-1,0 0,0 1,0 24,0 0,0 50,0 25,0-50,0 49,0-49,0 50,0-25,0 24,0-49,0 50,0-25,0-1,0 1,0-25,25 0,-1 0</inkml:trace>
  <inkml:trace contextRef="#ctx0" brushRef="#br0" timeOffset="56562.2352">20762 5358,'49'0,"-24"0,0 0,0 0</inkml:trace>
  <inkml:trace contextRef="#ctx0" brushRef="#br0" timeOffset="56947.2572">20861 5581,'0'25,"0"0,0-1,0-24,0 25,0 0,0 0,25-25,-25 0,25 0,0 0,-25 0</inkml:trace>
  <inkml:trace contextRef="#ctx0" brushRef="#br0" timeOffset="57347.2801">21134 5333,'25'0,"-25"0,25 0,-25 0,24 0,1 0,25 0,-50 0,25 0,24 0,-49 0</inkml:trace>
  <inkml:trace contextRef="#ctx0" brushRef="#br0" timeOffset="57778.3047">21258 5482,'25'0,"24"0,1 0,-50 0,50 0,-50 0</inkml:trace>
  <inkml:trace contextRef="#ctx0" brushRef="#br0" timeOffset="58306.3349">21630 5407,'25'0,"49"0,-49 0,49 25,-24-25,0 0,-26 0,26 0,25 0,-51 0,26 0,-25 0,74 0,-25 0,-24 0,0 0,-1 0,1 0,-25 0,-25 0,0 0,24 0,1 0,-25 0</inkml:trace>
  <inkml:trace contextRef="#ctx0" brushRef="#br0" timeOffset="59418.3985">21804 6127,'0'0,"0"0,24 0,-24 0,50 25,-50-25,25 24,0-24,-1 50,1-50,0 25,-25-25,25 0,-25 25,0-1,0-24,0 0,25-24,-25-1,25 0,-1-25,1 26,-25-1,0-50,25 26,-25 24,25-25,-25 50,0-24,0-1,25 0,-25 25,24-25,-24 25,25-25,-25 0,0 25,25 0,-25 0,50 0,-26-24,1 24,25 0,-50 0,25 0,-1 0,-24 0,25 0,25 0,-50 0,25 0</inkml:trace>
  <inkml:trace contextRef="#ctx0" brushRef="#br0" timeOffset="59962.4296">22300 6028,'0'0,"0"0,25 0,-1 0,26 0,-25 0,-25 24,25-24,-1 25,1 25,-25-25,0-1,0 26,0-50,0 25,0 24,0-24,0 0,0 0,0-25,25 25,-25-1,0-48</inkml:trace>
  <inkml:trace contextRef="#ctx0" brushRef="#br0" timeOffset="60330.4507">22424 6176,'0'0,"-25"0,0 50,25-50,0 25,-25 0,25-1,-24 26,24-50,0 0</inkml:trace>
  <inkml:trace contextRef="#ctx0" brushRef="#br0" timeOffset="60826.4791">22647 6127,'0'0,"0"0,25 0,-25 0</inkml:trace>
  <inkml:trace contextRef="#ctx0" brushRef="#br0" timeOffset="61195.5002">22647 6375,'0'25,"0"-1,25-24,-25 0,0 25,25-25,-25 25,0 0,24-25</inkml:trace>
  <inkml:trace contextRef="#ctx0" brushRef="#br0" timeOffset="61834.5367">22176 4688,'0'0,"0"0,0 25,0 0,0-25,0 24,0-24,25 25,-25 0,0 0,0 49,0 1,0-1,0-24,24-1,1-24,-25 0</inkml:trace>
  <inkml:trace contextRef="#ctx0" brushRef="#br0" timeOffset="62409.5696">22895 5085,'0'25,"0"-25,0 25,0-1,0 1,0-25,0 50,0 49,0-74,0 49,0-49,0 25,0-26,-25 26,25 0,-25-50,25 24,0 1,0 0,0-25</inkml:trace>
  <inkml:trace contextRef="#ctx0" brushRef="#br0" timeOffset="62938.5999">23019 5135,'0'0,"25"0,0 49,0 1,-1-1,1 1,0 0,0-1,0 1,-25-25,0-1,24 1,1 0,-25 0,25 0</inkml:trace>
  <inkml:trace contextRef="#ctx0" brushRef="#br0" timeOffset="63386.6255">23044 5457,'25'0,"0"0,-1 0,26 0,-50 0,25 0,0 0,-1 0,-24 0,0-25,25 25,-25-25,0 1</inkml:trace>
  <inkml:trace contextRef="#ctx0" brushRef="#br0" timeOffset="64106.6667">23565 5358,'0'0,"0"0,0 25,0-25,0 24,0 1,0 25,0-50,0 25,0-25,0 49,0-24,0 0,0 24,25-24,-25 0,0-25,24 25,-24-25,0 25,25-25,-25 0,25 0,0 0,-25 0,0-25,25 0,-1 0,-24-24,0 49,25-50,-25 25,0 0,0 25,0-24,0 24,0 0,25 0,-25-25,25 25</inkml:trace>
  <inkml:trace contextRef="#ctx0" brushRef="#br0" timeOffset="64666.6987">23986 5606,'0'0,"25"0,-25 0,25 0,-25 0,0 0,25 0,-25 0,25 0,0 0</inkml:trace>
  <inkml:trace contextRef="#ctx0" brushRef="#br0" timeOffset="65219.7303">24036 5829,'0'0,"0"0,0 25,0 0,0 0,0-25,0 49,0-49,0 50,25-50,-25 25,25-25,0 0,-1 0,-24 0,25-25,-25 0,0 0,0 25</inkml:trace>
  <inkml:trace contextRef="#ctx0" brushRef="#br0" timeOffset="70146.0121">17686 5556,'-25'0,"-24"0,49 0,-25 0,25 0,0-25,-25 25,0 0,25-49,0 49,-49-50,49 25,-25-24,0-1,0 1,25-26,0 26,-25-1,25 25,0-49,0 24,0 1,0 24,0-25,0 50,0-25,0 0,25 1,-25-1,25 25,25-75,-26 51,26-26,-25 50,24-74,26 74,-75-25,50 0,-26 25,26 0,0 0,74-50,-25 50,25 0,0 0,-50 0,1 0,-51 0,1 0,25 0,-50 0,25 25,-1-25,26 25,-25 25,49-26,-74 1,25-25,0 50,-25-50,25 25,-25-1,49 1,-24 50,-25-51,0 1,25 25,0-25,-25 0,0 49,0-49,0 0,0 24,0 1,0-1,0-24,0 50,-25-51,25 1,-25 25,25-25,-25 24,1-24,24 0,-50 24,50-49,-25 25,0 25,25-50,-25 25,25-1,-24-24,-1 0,-25 25,50-25,-25 0,-49 0,49 0,0 0,-24 0,-1 0,1 0,-1 0,0 0,-24 0,49-25,0 25,-49-24,49 24,0 0,-24-25,24 25,0 0,-24 0,49-25,-25 25,0 0,0 0,0-25,-24 0,24-24,0 49,0-25,0 25,25-25,0 25,0-25,0 1,0-1</inkml:trace>
  <inkml:trace contextRef="#ctx0" brushRef="#br0" timeOffset="70850.0524">18157 3249,'0'0,"0"25,0 0,0 25,0-1,0 26,-24-1,-1 0,25 1,-25-25,25-1,0 26,0-51,0 1,0 0,0-25</inkml:trace>
  <inkml:trace contextRef="#ctx0" brushRef="#br0" timeOffset="71834.1087">18257 3274,'24'0,"1"0,0 0,-25 0,25 0,0 25,-1-25,-24 25,25-25,-25 25,25-1,0 26,-25-50,0 25,0-25,0 25,0-1,-25-24,25 25,0-25,-50 50,1-50,-26 25,26-1,-26 1,51-25,-26 0,50 0,-25 0,25 0,0 0,25 0,0 25,0 0,24-25,1 50,-25-50,24 24,-24 1,25 0,-26-25,26 50,-50-26,25-24,-25 25,25-25,-1 25,-24-25,25 0,-25 0,25 0,0 0,0 0,-1 0,1 0</inkml:trace>
  <inkml:trace contextRef="#ctx0" brushRef="#br0" timeOffset="73282.1915">18678 3299,'0'0,"0"50,0-26,0 26,0-50,0 25,0 0,0-1,0-48,25-1,0-25,-25 50,0-25,25 25,-25 0,24 0,1 0,-25 0,25 0,-25 0,25 0,0 0,-25 0,0 0,0 25,0 0,0-25,0 25,0-25,0 25,25-1,-25-24,0 25,0-25,0 0,0 25</inkml:trace>
  <inkml:trace contextRef="#ctx0" brushRef="#br0" timeOffset="74810.2789">22151 3721,'0'0,"0"25,0-25,0 24,0-24,0 50,0-50,0 25,0 0,0 74,0-74,0 49,0-24,0-1,0-24,0 25,0-50,0 24,0-24,0 25,0-25</inkml:trace>
  <inkml:trace contextRef="#ctx0" brushRef="#br0" timeOffset="75770.3338">22176 3746,'0'0,"25"0,-1 0,26 0,-25 0,0 0,-25 0,24 0,-24 0,25 49,-25-49,0 25,0-25,0 25,0 0,0-25,0 24,0 1,0 0,-25 0,25-25,-49 0,49 25,-25-25,0 0,25 0,-25 24,1-24,-1 0,0 0,25 0,-50 0,50 0,-24 0,24 0,0 0,24 0,26 0,-50 25,50 0,-26 0,1-25,-25 25,25-1,0 1,0 0,-1-25,-24 25,0 0,25-1,-25 1,0 0,25 0,0 0,-25-25,25 0,-25 0,0 0,24 0,1 0,0 0,-25 0,0 0</inkml:trace>
  <inkml:trace contextRef="#ctx0" brushRef="#br0" timeOffset="77754.4473">22573 3621,'0'0,"24"25,-24 0,0-25,0 25,0-25,0 25,0-25,0 25,25-1,-25-24,0 25,0-25,0 25,0-25,0 25,0 0,0-25,0 0,0 0,0-25,0 25,0-25,0 25,25-25,-25 25,0-25,0 1,0 24,25 0,-25 0,0-25,25 25,-1 0,-24 0,25 0,-25 0,25 0,0 25,-25-1,0 1,0-25,0 25,0 0,0-25,0 25,0-25,0 24,0-24,0 0,0-24,0-26,25 25,-25-24,0 24,0 25,0-25,0 0,24 25,-24 0,25 0,-25 0,25 0,-25 0,25 0,0 0,-25 0,24 0,-24 0,25 0,-25 0,0 25,25-25,-25 25,25-25,-25 25,0-1,0-24,0 25,0-25,0 25,25-25,-25 25,0 0,0-25</inkml:trace>
  <inkml:trace contextRef="#ctx0" brushRef="#br0" timeOffset="81561.665">14784 9153,'0'0,"-25"50,-24 49,24-50,0 26,0-26,0 26,1-26,24-24,-25 25,25-1,-25-24,25 25,0-25,0 24,0-24,0-25</inkml:trace>
  <inkml:trace contextRef="#ctx0" brushRef="#br0" timeOffset="82282.7063">14759 9252,'0'50,"25"-50,0 49,-25-24,0 25,25-1,-25 1,24 24,1-24,-25 0,25-1,0 1,-25 24,25-49,-25 0,0 0,0-1,0 1,24-25,-24 0,0 0</inkml:trace>
  <inkml:trace contextRef="#ctx0" brushRef="#br0" timeOffset="83341.7669">14635 9624,'0'0,"0"0,0 0,50 0,-1 0,-24 0,0 0,25 0,-26 0,1 0</inkml:trace>
  <inkml:trace contextRef="#ctx0" brushRef="#br0" timeOffset="85001.8618">15082 9798,'0'0,"24"0,-24 0,0 25,0 24,0-24,0 0,0 24,0-49,0 25,0-25,0 25,0 0,0-25,0-25,0 25,25-25,0 25,-25-49,0 49,0-25,25 25,-25 0,0-25,0 25,25 0,-25 0,24 0,1 0,-25 0,25 0,-25 25,25-25,-25 25,0-1,0 1,0-25,0 25,0 0,0 0,0-25,0 25,0-1,0-24,25-24,24-26,-49 25,25-25,0 50,-25-24,0-1,25 0,-25 25,24 0,-24 0,25 0,-25 0,25 0,-25 25,25-25,-25 25,0-1,0 1,25 0,-25-25,0 25,0 0,0-25,0 25,0-25,0 24,0 1,0-25,0 0</inkml:trace>
  <inkml:trace contextRef="#ctx0" brushRef="#br0" timeOffset="85691.9013">16099 10046,'0'0,"-25"0,25 0,-25 0,25 0,-25 0,0 0,25 0,-24 50,-1-26,0-24,0 25,-24 0,24-25,0 25,0-25</inkml:trace>
  <inkml:trace contextRef="#ctx0" brushRef="#br0" timeOffset="86265.9341">15801 9996,'25'0,"0"0,-25 25,24 0,1 0,-25 0,25-25,0 24,0-24,-25 50,24-50,1 0,-25 25,0-25,25 0,-25 25,25-25,-25 0</inkml:trace>
  <inkml:trace contextRef="#ctx0" brushRef="#br0" timeOffset="87346.996">16223 10096,'0'0,"24"0,-24 24,0-24,0 25,0-25,0 25,0 0,0 0,0-25,0 24,0 1,0-25,0 25,25-25,-25 25,0-25,0 0,0 0,0 0,25-25,-25 25,0-25,0 0,25 1,24-1,-49-25,25 50,-25 0,50 0,-50-25,25 25,-25 0,24 0,1 0,-25 0,25 0,-25 0,0 25,0-25,0 25,0 0,0-25,0 25,25-25,-25 24,0-24,0 25,0 0,0 0,0-25,0 0,0-25,0 25</inkml:trace>
  <inkml:trace contextRef="#ctx0" brushRef="#br0" timeOffset="90770.1917">13469 10939,'0'0,"0"49,0-24,0 25,-25-1,25 1,-24 0,24 24,0 25,0 25,0-49,0-1,-25 1,25-51,0 26,0-25</inkml:trace>
  <inkml:trace contextRef="#ctx0" brushRef="#br0" timeOffset="92122.2691">13519 11038,'0'0,"0"0,0 0,25 0,0 0,24 0,-24 25,0-25,0 25,-1-1,-24 1,25-25,-25 25,0-25,0 25,0-25,0 25,0-25,0 25,0-1,0-24,0 0,0 25,-49-25,49 25,-25 0,25-25,-50 0,25 0,1 0,-1 0,0 0,-25 25,1-1,-51 1,76-25,24 0,24 0,-24 0,25 0,-25 0,25 0,0 0,-25 0,25 0,49 25,-24 0,-1-25,-24 25,25-1,24 26,-49-25,0 0,-25-1,25-24,-25 0,0 25,24 0,-24-25,0 25,0-25,25 0,0 0</inkml:trace>
  <inkml:trace contextRef="#ctx0" brushRef="#br0" timeOffset="93882.3698">13841 11013,'0'0,"0"50,0-25,0-1,0 1,0 0,0-25,0 25,0-25,0 0,0-25,0 0,0 0,0 1,25-1,-25 25,0-25,0 25,0-25,25 0,-25 25,25 0,-25 0,25 0,-1-24,-24 24,25 0,-25 0,25 24,-25 1,0-25,0 25,0 0,0-25,25 0,0-25,-25 25,24-25,-24 0,50 25,-50-24,0 24,25 0,0 0,-1 0,-24 0,25 0,-25 0,25 0,0 0,-25 0,0 24,25 1,-25-25,0 25,0-25,0 25,0-25,24 25,-24-1,0-24,0 25,0-25,0 25,0 0</inkml:trace>
  <inkml:trace contextRef="#ctx0" brushRef="#br0" timeOffset="94725.418">14139 11063,'0'0,"0"0,-25 0,25 0,0 25,0-25,0 49,0-49,0 25,0-25,0 25</inkml:trace>
  <inkml:trace contextRef="#ctx0" brushRef="#br0" timeOffset="96810.5372">8161 11534,'0'0,"0"0,-25 0,25 25,-25-25,1 50,24-50,0 24,0 1,0 0,0 0,0-25,0 49,0-49,0 25,0-25,0 25,0 0,0 0,0-25,0 49,0-49,0 25,0-25,24 25,1-25,-25 0,25 0</inkml:trace>
  <inkml:trace contextRef="#ctx0" brushRef="#br0" timeOffset="98194.6164">8533 11733,'0'-25,"0"0,0 0,0 25,-25-25,25 1,-24-1,24 25,-25 0,0 0,25 0,-25 0,25 0,-25 0,1 0,24 0,-25 25,0-25,0 49,0 1,25-25,0 49,-24-49,24 0,0 24,0-24,0 0,24 0,-24-25,25 0,-25 0,0 0,25 0,0 0,24 0,1 0,-25 0,0 0,24-25,-24-25,25 25,-1-24,-24 24,-25-25,0 50,0-24,0-1,0 0,0 25,0-25,0 25,0-49,0 49,0 0,0 0,0 24,0-24,0 25,0-25,0 25,0 0,0 0,0-25,0 24,0 1,0-25,0 0,0 0,25 25,-25-25,25 0,-1 25,-24-25,25 25,0-1,0-24,-25 0,0 0</inkml:trace>
  <inkml:trace contextRef="#ctx0" brushRef="#br0" timeOffset="100002.7198">8930 11733,'0'24,"0"1,0-25,0 25,0 0,25-25,-25 49,0-49,0 25,0 0,0 0,0-25,0 25</inkml:trace>
  <inkml:trace contextRef="#ctx0" brushRef="#br0" timeOffset="100545.7509">9178 11708</inkml:trace>
  <inkml:trace contextRef="#ctx0" brushRef="#br0" timeOffset="100787.7647">9525 11708,'25'0,"50"0</inkml:trace>
  <inkml:trace contextRef="#ctx0" brushRef="#br0" timeOffset="100996.7767">10170 11708</inkml:trace>
  <inkml:trace contextRef="#ctx0" brushRef="#br0" timeOffset="102057.8374">10964 11633,'0'0,"0"-24,-50 24,26 0,-1 0,25 0,-25 0,25 0,-25 0,0 0,25 0,-24 24,-1 1,0 0,25 0,0 24,0-49,0 50,0-25,0 0,0 24,0-49,0 25,0 0,0 0,0-25,25 0,49 0,-24 0,-1-25,1 0,-50-25,50 1,-50-1,0 25,0 25,0-24,0-1,0 25,0 25,0-1,0 1,0 0,0 25,0-26,0 1,0 0,0-25,0 25,0 0,0-25,0 24,0-24,24 0,-24 25,25-25,-25 0,25 0,-25 0,25 0</inkml:trace>
  <inkml:trace contextRef="#ctx0" brushRef="#br0" timeOffset="103281.9074">11386 11956,'0'0,"0"0,0 25,25-25,-25 24,0-24,0 25,0-25,0 25,0 0,0-25,0 25,24-25,-24 0,25-50,-25 25,25 0,0 1,-25 24,25-25,-25 0,0 25,24 0,-24 0,25 0,0 0,-25 0,0 0,25 25,-25-25,0 25,0-1,0 1,25 25,-1-50,-24 25,0-1,0 1,0-25,25 0,0 0,-25-25,25 25,-25-24,25 24,-1-25,-24 0,25 25,-25 0,25 0,-25-25,0 25,25 0,0 0,-25 25,24 0,-24-25,0 25,0-25,25 24,-25-24,0 25,0 0,0-25</inkml:trace>
  <inkml:trace contextRef="#ctx0" brushRef="#br0" timeOffset="104113.955">11981 11485,'0'0,"0"0,25 0,-25 0,49 0,1 0,-50 0,25 24,0-24,-1 0,-24 25,25 0,0-25,0 0,-25 50,25-50,-25 24,24 1,-24 0,0 0,25-25,-25 49,0-24,0 0,0 0,0-25,0 49,0-24,0 0,0-25,0 25,0-25,0 25,0-25,0 24,0 1,0-25,0 25,0-25,0 25,0 0,0-25,-25 24,25-24,-24 25,24-25,0 25,-25 0,25-25,0 0,-25 0</inkml:trace>
  <inkml:trace contextRef="#ctx0" brushRef="#br0" timeOffset="107067.1239">7516 11336,'0'0,"0"25,0-1,0 1,0 0,0 0,0 0,0 24,0-49,0 25,0-25,0 25,0 0,0-1,0-24,0 25,0-25,0 25,0 0,0-25,0 25,0-25,0 24,0-24,0 25,0 0,0-25,0 25,0 0,0-1,0-24,0 25,0 0,0 0,0-25,0 25,0-25,0 24,0 1,0-25,0 25,0-25,0 25,0-25,0 25,0-1,0-24,0 25,-25-25,25 0,0 0,-24 0,24 25,0-25,0 0,0 0,0-25,0 25,24 0,-24 0,25 0,0-25,-25 1,25 24,0 0,-1 0,1 0,25 0,-25 0,24 0,1 0,-25 0,-1 0,1 0,0 0,0 0,-25 0,25 0,-1 0,1 0,-25 24,25-24,-25 0,0 0</inkml:trace>
  <inkml:trace contextRef="#ctx0" brushRef="#br0" timeOffset="112490.4341">8955 12898,'0'0,"-25"0,25 0,-25 0,0 25,1 0,-1 0,0-25,25 0,-25 25,0-25,25 0,0 24,-24-24,24 25,0-25,0 0,49 25,-24 0,0-25,0 0,-1 25,26-1,-50-24,50 0,-1 25,-49-25,50 25,-50-25,25 0,-25 25,0-25,0 25,0-25,-25 25,25-25,-50 24,25 1,-24-25,49 0,-25 25,0 0,0-25,25 0,25 0</inkml:trace>
  <inkml:trace contextRef="#ctx0" brushRef="#br0" timeOffset="113354.4835">9302 12973,'0'0,"0"0,0 0,0 49,0-49,0 25,-25 25,25-50,0 25,0-1,0 76,0-26,0 1,0-1,0-49,-25 0,25 49,0-74,0 25,0 0,0-1,0-48,0 24,0-25</inkml:trace>
  <inkml:trace contextRef="#ctx0" brushRef="#br0" timeOffset="114161.5297">9252 13022,'0'0,"0"0,25-24,0 24,-25 0,25 0,0 0,0 0,-25 0,24 0,-24 0,0 24,25-24,-25 25,0-25,0 25,0-25,0 25,0 0,0-1,-25-24,25 25,-24 0,-1-25,25 25,-25-25,0 0,-25 25,50-25,-24 0,24 25,0-25,24 0</inkml:trace>
  <inkml:trace contextRef="#ctx0" brushRef="#br0" timeOffset="115409.601">9724 13171,'0'0,"0"-25,-25 1,25 24,0 0,-25-25,0 25,25 0,-24 0,24 0,-25 0,0 0,25 0,-25 0,0 0,1 0,24 0,0 0,-25 0,25 49,0-24,0 0,0-25,0 25,0-25,0 25,25 0,-1-25,-24 0,50 0,-50 0,25 0,0 24,-1-24,1 0,0 0,0 0,0 0,-1 0,-24-49,0 24,25 0,-25 25,0-25,0 25,0 0,0 0,0 25,0 0,0 0,0-25,0 25,0-1,0 1,0-25,0 25,0 0,0-25,0 0</inkml:trace>
  <inkml:trace contextRef="#ctx0" brushRef="#br0" timeOffset="116553.6665">9997 13122,'0'0,"0"0,0 0,0 24,0 1,0-25,0 25,0 0,0 0,0 0,24-25,-24 24,0-24,0 25,0 0,0-25,0 25,25-25,-25 0,25 0,-25-25,0 0,25 25,-25-25,0 25,0 0,0-24,25 24,-25-50,0 50,24 0,1-25,-25 25,25-25,-25 0,25 25,0 0,-25 0,24 0,-24 0,25 0,-25 25,25-25,-25 25,25-25,-25 25,0-25,0 50,0-50,0 24,0 1,0 0,25-25,-25 25,0-25,0 25,0-1,0-24</inkml:trace>
  <inkml:trace contextRef="#ctx0" brushRef="#br0" timeOffset="118194.7603">10666 12998,'-24'0,"24"0,-50 49,25-49,0 25,25-25,0 25,-24 0,24 24,-25-49,0 25,25 0,0 0,-25 0,25-25,0 24,0 1,0-25,0 25,0-25,0 25,0 0,0-25,0 24,50 1,-50 0,25-25,24 0,-49 25,25-25,-25 0</inkml:trace>
  <inkml:trace contextRef="#ctx0" brushRef="#br0" timeOffset="119825.8536">13717 13072,'0'0,"0"25,25 0,-25-1,25 1,-25 0,0 0,25 0,-25 0,0-1,0-24,25 25,-25 0,0 0,0-25,0 25,0-25,0 24,0-24,0 25,0 0,0-25,0 25,0-25,0 25,0-25,0 24,0 1,-25-25,0 25,25-25,0 25,-25 0,25-25,-25 24,1-24,24 0,-25 0,25 0,-25 0,25 0,0 0</inkml:trace>
  <inkml:trace contextRef="#ctx0" brushRef="#br0" timeOffset="122033.9799">14784 13271,'0'0,"-25"0,0 0,1 0,-1 0,-50 0,1 0,74 0,-25 0,-25 0,50 0,-24 0,-1 0,0 0,25 0,-50 0,50 0,0 0,-24 0,24 0,-25 0,0 0,25 0,-25 24,25-24,0 0,-25 25,25-25,-24 25,-1-25,25 25,-25-25,25 25,-25-25,25 24,-25 1,25-25,0 25,0-25,0 25,0 0,25-25,0 49,0-49,-25 0,25 0,-1 25,1-25,0 25,49-25,-24 25,-25-25,0 0,24 0,-49 0,25 0,-25 0,25 0,0 0,-25 0,25 0,-25 0,24 0,-24 0,25 0,-25 0,25 0,0 0,-25 0,49 0,-24 0,0 0,-25 0,25 0,-25 0</inkml:trace>
  <inkml:trace contextRef="#ctx0" brushRef="#br0" timeOffset="123650.0724">15280 13271,'0'0,"0"0,0 24,0-24,0 25,0 0,0-25,0 25,0 0,0-1,0-24,0 25,0 25,0-1,0-24,0 0,0 0,0 0,0-25,0 24,0 1,0 0,0 0,0-25,0 25,0-1,0-24,0 25,0-25,0 25,0 0,0 0,0-25,0 0,25-25,0-50</inkml:trace>
  <inkml:trace contextRef="#ctx0" brushRef="#br0" timeOffset="125050.1524">15255 13295,'0'0,"0"0,0 0,50 0,-1 0,-49 0,25 0,-25 0,25 0,0 0,-25 0,25 0,-1 0,-24 25,25 0,-25 0,0 0,0-1,0-24,0 50,0-25,0 0,0-25,0 0,0 0,0 0,-25 0,1 24,-1-24,0 0,0 0,25 0,-25 25,25-25,-24 0,24 0,0 25,24-25,-24 0,25 25,0 24,-25-49,50 75,-26-26,1-24,0 25,-25-25,25-1,0-24,-25 0,24 0,-24 0,25 0,0 0,-25 0,25 0,-25 0</inkml:trace>
  <inkml:trace contextRef="#ctx0" brushRef="#br0" timeOffset="126594.2408">15652 13320,'0'0,"0"25,0 0,0 24,0 1,0-25,0 0,0-1,0-24,0 0,0 0,0 0,0-24,25 24,-25-50,0 50,0-25,25 25,-25-25,0 1,25 24,-25-25,0 25,24 0,1 0,0 0,-25 0,25 0,-25 0,25 0,-25 0,24 25,-24-1,0 26,0-50,0 25,0 0,0-1,0 1,0-25,0 25,0-25,0 0,25-25,-25 0,25 1,-25 24,25-50,-25 50,49-25,-49 0,0 1,0-1,25 25,-25 0,0 0,25 0,0-25,24 25,-24 0,-25 0,25 0,0 0,-25 0,25 0,-25 25,0 0,0-1,0-24,0 25,0-25,0 25,0-25,0 25</inkml:trace>
  <inkml:trace contextRef="#ctx0" brushRef="#br0" timeOffset="130658.4732">17686 5854,'0'0,"25"0,0 0,0 0,-1 0,51 0,-1 0,-24 0,-25 0,99 0,0 0,-50 0,-24 0,24-25,-49 25,0 0,-1 0,1 0,-25 0,50 0,-50 0,49 0,1-25,0 25,-26-25,26 25,-25 0,0-24</inkml:trace>
  <inkml:trace contextRef="#ctx0" brushRef="#br0" timeOffset="134331.6833">15503 14213,'0'0,"0"0,25 0,0 0,0 0,24 0,-49 0,25 0,0 0,0 0,24 0,-24 0,0 0,-25 0,25 0,-25 0,25 0,-1 0,1 0,25 0,-50 0,25 0,-1 0,-24 0,25 0,-25 0,-25 0,1 0,-1 0,0 0,25 0,-25 0,0 0,1 0,-1 0,-25 0,25 0,25 0,-24 0,24 0,-25 0,0 0,25 25,-25-25,0 0,0 0,25 0</inkml:trace>
  <inkml:trace contextRef="#ctx0" brushRef="#br0" timeOffset="148131.4726">15826 14263</inkml:trace>
  <inkml:trace contextRef="#ctx0" brushRef="#br0" timeOffset="155219.8781">8831 13692,'0'0,"74"0,25 25,-24-25,24 0,-25 0,51 0,23 0,-24 0,25 0,-25 0,50 25,-125-25,1 0,-50 0,50 0,-50 0,24 0,51 0,-50 0,24 0,1 0,24 0,1 0,-26 0,26 0,-26 0,26 0,-26 0,26 0,-1 25,-49-25,25 0,-1 0,-24 0,25 24,-26-24,26 0,-25 25,0-25,24 0,-49 0,50 0,-50 0,25 25,-25-25,25 0,-1 0,1 25,0-25,0 0,0 0,-1 0,26 25,-25-25,0 0,24 0,-24 24,25-24,-26 0,26 0,0 0,-26 0,26 0,0 0,-50 0,24 25,1-25,0 0,49 0,-74 0,25 0,25 0,-25 25,-1-25,26 0,-50 0,50 0,-50 0,25 0,-1 0,1 0,0 0,-25 0,25 0,-25 0,49 25,-49-25,50 0,-50 0,25 0,24 0,-49 0,50 0,-50 0,25 0,0 0,-1 0,26 0,-50 0,25 0,24 0,-24 0,0 0,-25 0,25 0,0 0,-1 0,-24 0,25 0,0 0,0 0,0 0,-25 0,49 0,-49 0,25 0,-25 0,25 0,0 0,-25 0,24 0,-24 0,25 0,-25 0,25 0,0 0,-25 0,25 0,-25 0,25 0</inkml:trace>
  <inkml:trace contextRef="#ctx0" brushRef="#br0" timeOffset="160066.1552">4688 8483,'-24'0,"-1"0,0 0,25-25,-25 25,0 0,1-24,-1-1,25 25,-25-25,0 0,0 0,25 1,0-1,-24 0,24-25,-25 26,25 24,0-50,-25 25,25 0,-25 1,25-1,0 25,0-25,0 0,0 0,0 0,0 1,0 24,0-25,0 0,0 0,0 25,0-25,0 25,0-49,0 49,0-25,0 0,25 0,0-24,-25 49,25-50,-1 50,-24-25,50 1,-50-1,50 0,-50 25,24-25,1 25,0-25,-25 1,25 24,24-25,-24 0,50 25,-26-50,1 50,24-24,1-1,24-25,-25 25,1 1,49-1,-75 0,26 0,-26 0,51 25,-76 0,1 0,0 0,-25 0,25 0,0 25,-25-25,24 25,-24-25,25 25,0-25,-25 0,25 25,24-1,-49-24,50 25,-25 0,0-25,-1 0,1 25,0 0,0-25,0 0,-25 0,25 24,-1-24,-24 0,25 25,-25 0,25-25,-25 25,0-25,50 0,-50 49,0-49,24 25,-24-25,25 25,-25 0,0-25,0 25,25-25,-25 24,0 1,25-25,-25 50,0-25,0-1,0 1,0 0,0 0,0 0,0-25,0 24,0-24,0 25,0 0,0 0,0 0,-25-1,0 1,25 0,0-25,-25 25,1 25,24-50,-25 24,25 1,-25-25,25 25,-25-25,25 25,-25 0,-24-1,-1 1,25-25,0 25,1-25,-26 25,25 0,-24-25,-1 49,25-49,0 0,1 25,-26 25,0-50,50 24,-49-24,49 0,-25 25,25-25,-25 0,0 0,1 0,-1 0,0 0,-25 0,1 0,24 0,0 0,-24 0,24 0,0 0,-25 0,26 0,-1 0,25 0,-25 0,25 0,-25 0,25 0,-25 0,1 0,-1 0,25 0,-25 0,0 0,0-25,25 25,-25 0,1 0,24 0,-25 0,0-24,0 24,25 0,-25 0,25 0,-24 0</inkml:trace>
  <inkml:trace contextRef="#ctx0" brushRef="#br0" timeOffset="164827.4276">7268 8409,'0'0,"-25"-25,25 0,0 25,0-25,0 1,0-1,0 0,0 0,0 0,0 1,0-1,0 0,0 0,0 25,0-25,0 25,0-24,0-1,25-25,-25 50,25-50,-25 50,0-24,25 24,0-25,-25 0,0 0,24 0,-24 1,0 24,25-25,-25 25,0-25,50 0,24-49,-49 49,-25 25,0-25,50 25,-50-25,24 25,-24 0,25 0,0-24,-25 24,25 0,-25 0,25 0,-1-25,-24 25,25-25,0 25,0-25,24 25,-49 0,25-25,0 25,0 0,0-24,-25 24,49 0,-24-25,0 25,0 0,-1 0,1 0,-25 0,25 0,0 0,0 0,0 0,-1 0,1 0,25 0,-25 0,-1 0,1 0,0 0,0 0,0 0,-1 0,-24 0,50 0,-50 0,50 0,-1 0,-24 0,0 0,0 0,-1 0,1 0,0 25,0-25,0 0,24 24,-24-24,25 25,-26-25,-24 0,50 0,-50 0,25 0,0 0,-1 0,-24 25,25-25,0 25,0 0,-25-25,25 0,-1 24,-24 1,50 0,-50 0,25 0,-25-1,0-24,25 25,0 0,-25 0,24-25,-24 0,0 25,25-1,-25 1,0 0,0 0,0 0,0-1,0 1,0 25,0-25,-25 24,1 1,24-50,0 50,-25-26,0 1,25 0,0-25,0 25,-25 0,25-25,-25 0,0 24,25-24,-24 25,-76 0,76 0,-1-25,0 0,25 25,-50-25,26 24,-1 1,0-25,0 25,-24 0,-1-25,25 25,-24-25,24 0,0 24,-49-24,24 0,25 0,-24 0,-1 0,25 0,-49 0,49 0,-49 0,49 0,25 0,-50 0,25 0,-24 0,-1 0,-24 0,24 0,0 0,-24 0,24 0,1 0,24 0,-25 0,1 0,24 0,-49 0,49 0,0 0,0 0,25 0,-25 0,1 0,24-24,-25-1,25 25,-25-25,0 25,25-25,0 25,-25 0,25-25,0 1,-49 24,49-25,-25 25,25 0,-25 0,25-25,0 0,0 25</inkml:trace>
  <inkml:trace contextRef="#ctx0" brushRef="#br0" timeOffset="171313.7986">14561 9748,'0'0,"0"0,0 25,0 0,0-25,0 25,0-25,0 24,0-24,0 50,0-25,0 0,0-1,0-24,0 25,0 0,0 0,0-25</inkml:trace>
  <inkml:trace contextRef="#ctx0" brushRef="#br0" timeOffset="177203.1354">18306 7541,'0'0,"0"0,0 0,25 0,0 0,0 0,-1 0,1 0,-25 0,50 0,-25 0,-1 0,-24 0,25 0,0 0,-25 0,25 0,0 0</inkml:trace>
  <inkml:trace contextRef="#ctx0" brushRef="#br0" timeOffset="184290.5408">19274 7541,'0'0,"0"0,24 0,-24 0,25 0,0 0,-25 0,25 0,99 0,-99 0,24 0,-24 0,0 0,0 0,-25 0,24 0</inkml:trace>
  <inkml:trace contextRef="#ctx0" brushRef="#br0" timeOffset="236123.5055">2431 14684,'0'-49,"-25"49,25-25,0 25,0 0,-24 0,24-50,0 50,0 0,0-24,0 24,0-25,0 25,0-25,0 0,0 0,0 1,0-1,0 0,0 0,0 0,0 25,0-25,0 1,0 24,0-25,0 0,0 25,0-25,0 25,0-25,0 25,24-49,-24 49,0-25,0 25,0-25,25 0,-25 25,25-24,-25 24,0-50,25 50,-25-25,25-24,-25 49,24-50,-24 50,0-25,50 25,-50-25,50 1,-1-76,-24 100,49-49,-49 24,25 0,49 0,-24-24,-1 49,50-25,0 0,-25 0,25 1,0-1,-25 0,-24 0,-1 25,50 0,-24-25,-26 25,0 0,1-24,-1 24,1 0,24-25,-50 25,1 0,0 0,-1 0,26 0,-1-25,1 25,-1-25,75 25,-50-25,0 25,75-25,-50 1,-25 24,25-25,-50 25,26 0,-26 0,1 0,-1 0,0 0,-24 0,24 0,-24 0,-25 0,0 0,24 25,-24-25,0 0,24 24,1-24,-25 0,24 0,1 25,0 0,-1 0,1 0,0-25,-1 49,1-24,24 0,-49 0,25-25,-1 25,-49-1,50-24,-25 25,-1-25,-24 25,25-25,0 50,0-50,0 24,-1 1,1 0,0 0,0 0,0-1,-1 1,1 0,0 0,-25 0,50-1,-50 26,24-25,1 0,-25-1,25 26,-25-25,0 24,0-24,0 0,0 0,0-25,0 25,0-1,0 1,0-25,0 25,-25 0,25 0,-25-25,25 24,-49 1,49 0,0-25,-25 25,25 0,-50-25,50 25,-49-1,49 1,-25 0,0 0,0-25,1 25,-1-25,-25 24,-74 26,75-25,-1-25,0 25,-24-1,-25 1,24-25,26 25,24-25,0 0,-74 0,49 0,1 0,24 0,-25 0,-24 0,-25 0,24 0,26 0,-26 0,26 25,-51-25,26 0,-1 0,-24 25,0-25,25 0,-50 0,49 0,-24 0,25 0,-26 0,1 0,25 0,-1 0,26 0,-26 0,1 0,-1 0,1 0,24 0,-24 0,24 0,1 0,-1 0,1 0,-26 0,75 0,-25 0,-49 0,0 0,24 0,-24 0,24 0,-25 0,26 0,-26 0,1 0,0 0,-1 0,26 0,-51 0,26 0,24 0,-24 0,24 0,-24 0,0 0,24 0,25 0,0 0,25 0,-25 0,1 0,24 0,-25 0,25 0,-25 0,25 0,-25 0,0 0,25 0,-24 0,24 0,-50 0,50 0,-25 0,25 0,-25 0,25 0,-49 0,24-25,0 25,25 0,-25 0,25 0,-24 0</inkml:trace>
  <inkml:trace contextRef="#ctx0" brushRef="#br0" timeOffset="242402.8646">2506 14858,'-25'0,"25"0,-25 0,25 0,-50 50,50-50,-24 0,-1 24,25-24,-25 25,0 0,0-25,25 25,0-25,-24 0,24 49,0-49,-25 25,0-25,25 50,0-50,-25 0,25 25,0-25,-25 24,1 1,24-25,0 25,0-25,-25 25,25-25,0 25,0-1,0-24,-25 25,25-25,0 25,0 0,0-25,-25 25,25-25,0 25,0-25,-25 24,25 1,0 0,0-25,0 25,0 0,0-25,0 24,0-24,0 25,0 0,0-25,25 25,-25-25,0 25,0-25,25 24,-25 1,0-25,25 25,-25-25,0 25,0 0,0-25,0 24,0-24,25 25,-25-25,24 25,-24 0,0-25,0 25,25-1,0 1,-25 0,0-25,0 50,25-50,-25 24,0 1,25 0,-1-25,-24 25,25 0,-25-25,0 24,25-24,-25 25,25-25,0 25,-1 0,-24-25,25 25,0-25,-25 24,25-24,-25 25,25-25,-1 0,-24 25,25-25,-25 0,25 25,-25 0,25-25,0 25,-25-25,24 0,1 0,50 49,-26-24,1 0,-25-25,24 25,1-1,0-24,-1 0,1 0,-1 0,1 25,0-25,24 25,-24-25,-26 0,1 0,0 25,0-25,0 0,-25 0,24 0,1 0,0 0,0 25,24-25,1 0,0 0,-1 24,1-24,-1 0,1 0,25 0,-26 25,199-25,-173 25,24-25,-25 25,-24-25,-25 0,-1 0,26 0,-25 0,0 0,-1 0,26 0,-25 0,49 0,-49 0,25 0,99 0,-75 0,75 0,-50 0,0 0,-24 0,24 0,0 0,50 25,-50-25,25 24,-25-24,1 0,24 25,-25-25,0 0,0 0,-24 0,148 0,25 0,-50-25,-24 25,49 0,-49 0,24 0,1-24,-100-1,0 25,-24 0,-26-25,1 25,24 0,-49-50,49 50,-24-24,-25-1,49-25,-24 50,-50-25,25 1,0 24,24-25,-24 0,0 25,0-25,-1 0,26 25,-50-24,50-1,-1 0,-24-25,25 25,-50 1,49-1,-24 0,0-25,0 26,-25-1,49 0,-49 0,0-24,0 24,0 0,0-25,0 50,0-49,0-1,0 50,0-25,-25 1,1-26,-1 0,25 26,-50-26,25 0,1 26,-26-26,50 25,-50 0,26-24,-26 24,50 0,-50 0,1-24,24 49,0-50,0 50,-24-50,-1 26,0-1,26 0,-26 25,0-25,26-24,-26 49,25-25,-24 0,-1 25,25-25,-148-49,98 49,1 0,-1 25,26-25,-26 25,1-49,24 49,1-25,-26 25,26-50,-26 26,50 24,-49 0,74 0,-50-25,26 25,-26 0,25 0,0 0,-24 0,-1 0,25 0,-24 0,24 0,25 0,-50 0,26 0,-1 0,-25 0,50 0,-49 0,49 0,-25 0,0 0,25 0,-25 0,0 25,25-25,-24 0,24 0,-25 0,0 24,25-24,0 0,-25 0,25 0,-25 0,25 25,-25-25,1 0,-1 0,25 25,-25-25,0 0,25 0,-25 0</inkml:trace>
  <inkml:trace contextRef="#ctx0" brushRef="#br0" timeOffset="244161.9653">8409 14213,'0'0,"0"25,0 24,0 1,25-25,-25 0,25 24,-25-49,0 50,0-50,25 25,-25-25,0 49,0-49,0 0,24 0,1 0,0-24,0 24,0-25,-25 25,49-25,-49 0,50 0,-50 1,25-1,-1 0,1 25,-25-25,0 0,25 0,0-24,0 49,-1-50,-24 50,25-25,0 1,-25 24,0-25,25 25</inkml:trace>
  <inkml:trace contextRef="#ctx0" brushRef="#br0" timeOffset="285171.3109">14536 10294,'0'0,"25"0,0 0,-25 0,0 0,49 0,-24 0,-25 0,25 0,24 0,-24 0,50 0,-1 25,0-25,26 0,-26 0,25 25,-24-25,-26 0,1 0,-1 0,1 0,-50 0,25 0,0 0,-25 0,0 49,0-24,0 0,0 24,0-24,0 0,0 0,0 0,0-1,0-24,0 25,0-25,0 0,24 0,-24-25,25 1,0 24,0-25,0 0,0 0,-25 0,49 25,-49 0,25 0,-25 0,25 0,0 0,-25-24,24 24,1 0,0 0,0 0,0 0,-1 0,1 0,0 0,0 0,0 0,-1 0,-24 0,25 0,0 0,0 0,-25 0,25 0,-1 0,1 0,0 0,0 0,0 0,-1 0,1 0,-25 0,25 0,-25 0,25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4:03:56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7987 16793,'0'0,"25"0,-25 0,25 0,-25 25,25-1,0-24,-25 25,24 0,1 0,0-25,0 0,0 0,-25 0,25 0,-25 0,24 0,1 0,-25 0,25 0,0 0,0 0,-25 0,0 0,24 0,-24 0,25 0,-25 0,25 25,0-25,-25 24,25-24,-25 25,49 0,-49 0,25-25,-25 25,25-25,-25 0,25 24,-25-24,0 25,24-25,1-25,0 1,0-1,0-25,-25 50,24-25,1 1,-25-1,25 25,-25 0,0 0,25 0,0 0,-1 0,-24 0,50 0,-50 0,25 0,0 0,-1 0,1 0,0 0,-25 0,25 0,0 0,-1 0,-24 0,25 0,-25 0,25 0,-25 0,25 0,0 0,-25 0,24 0,-24 0,25 0,0 0,-25-50,0 50,25-25,-25 25</inkml:trace>
  <inkml:trace contextRef="#ctx0" brushRef="#br0" timeOffset="25663.4679">6251 12898,'0'0,"25"0,25 0,24 0,-49 0,24 0,1 0,-50 0,50 0,-26 0,1 0,-25 0,25-24,-25 24,25 0,-25-25,0 25,25 0,-1 0,-24 0,25 0,-25-25,-25 25,-49 0,0 25,-1 0,26-25,-26 24,50-24,25 0,-24 0,24 25,-25-25,25 0,-25 0,25 0,-25 0,0 0,25 0,-24 0,24 0,24 0,26 0,24 0,1 0,-1 0,-24 0,-1 0,1 0,-25 0,0 0,-1 0,1 0,0 0,0 0,0 0,-1 0,26 0,-50 0,25 0,-25 0,25 0,-25 0,24 0,1 0,-25 0,-25 0,1 0,-26 0,50 0,-50 0,1 0,-1 0,-24-25,24 25,1 0,-75-24,74 24,25 0,0 0,1 0,48 0,1 0,50 0,-1 0,-49 0,0 0,24 0,26 0,-1 0,0 0,-49 0,0 0,0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4:04:1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5829 12824,'25'0,"25"0,-1 0,-24 0,25 0,24 0,-24 0,-25 0,0 0,24 0,-49 0,50 0,-50 0,25 0,-1 0,1 0,0 0,-25 0,50 0,-50 0,24 0,1 0,0 0,0 0,0 0,-1 0,-24 0,25 0,0 0,0 0,49 0,-24 0,-25 0,24 0,1-25,-1 25,-24 0,-25 0,25 0,-25 0,25 0,-25 0,25 0,-1 0,1 0,-25 0,25 0,0 0,0 0,0 0,-1 0,1 0,0 0,25 0,-50 0,24 0,-24 0,25 0,0 0,0 0,-25 0,49 0,-24 0,0 0,0 0,0 0,-1 0,-24 0,25 0,0 0,0 0,-25 25,25-25,-25 0,24 0,-24 0,25 25,0-25,0 0,-25 0,25 0,-1 0,-24 0,25 0,-25 0,25 0,0 0,-25 0,25 0,-25 0,24 0,-24 0,25 0,0 0,-25 0,25 0,-25 0,25 0,-1 0</inkml:trace>
  <inkml:trace contextRef="#ctx0" brushRef="#br0" timeOffset="16963.9702">13593 12799,'0'0,"0"0,25 0,0 0,0 0,0 0,-1 0,1 0,0 0,0 0,0 0,-1 0,26 0,-50 0,50 0,-50 0,0 0,0 0,-25 0,-25 0,-24 0,49 0,0 0,-24 0,49 0,-25 0,0 0,25 0,0 0,25 0,-25 0,25 0,-1 0,-24 0,25 0,0 0,0 0,24 0,1 0,-50 0,0 0,-25 25,-49-25,49 0,0 0,-24 0,49 0,-25 0,25 0,0 0,0 0,0 0,99 0,-49 0,-1 0,-24 0,-25 0,25 0,0 0,-25 0,24 0</inkml:trace>
  <inkml:trace contextRef="#ctx0" brushRef="#br0" timeOffset="17580.0055">15206 10344,'24'0,"51"49,-50 1,-25-50,24 49,-24-49,25 25,25 50,-25-75,-1 24,-24 1,25-25,-25 25</inkml:trace>
  <inkml:trace contextRef="#ctx0" brushRef="#br0" timeOffset="18196.0407">15503 10344,'-25'0,"25"0,-24 24,-1 1,0 0,0 0,0 0,1-1,-1 26,25-50,-25 25,25-25,-25 25,25-1,-25-24,25 0</inkml:trace>
  <inkml:trace contextRef="#ctx0" brushRef="#br0" timeOffset="22604.2928">11956 12824,'0'0,"25"0,-25-25,0 25,25 0,49 0,-24 0,-1 0,-24 0,25 0,-50 0,25 0,-25 0,0 0,-25 0,0 0,-25 0,1 0,24 0,0 0,0 0,25 0,0-25,0 25,0 0,0 0,25 0,-25 0,25 0</inkml:trace>
  <inkml:trace contextRef="#ctx0" brushRef="#br0" timeOffset="27083.549">2679 13915,'0'0,"0"0,25 0,-25 0,25 25,24-25,51 25,-51-25,1 0,0 0,-1 0,1 0,24 0,-24 0,-25 0,24 0,26 0,-1 0,25 0,-24 0,-26-25,1 25,-1 0,1 0,0 0,-26 0,1 0,25 0,-25 0,24 0,-24 0,25 0,-25 0,24 0,-24 0,0 25,0 0,-1-25,1 49,0-24,25 25,-50-50,24 25,1-25,0 49,-25-49,50 25,-50-25,24 25,-24 0,0-25,25 0,0 0,-25-25,50 0,-50 0,49 0,-24-24,0 49,-25-25,49 25,-24-25,25 25,-1 0,-24 0,0-25,25 1,-50 24,49 0,-24 0,0 0,0 0,-25 0,49 0,-49 0,50 0,-25 0,0 0,-1 0,-24 0,25 24,-25-24,25 0,0 0,0 0,-1 0,1 25,0-25,25 0,-26 0,26 0,0 0,-26 0,1 0,0 0,0 0,49 0,-49 25,0-25,24 0,1 0,-25 0,0 0,-1 0,26 0,-25 0,25 0,-1 0,-24 0,25 0,-26 0,1 0,0 0,-25 0,25 0,-25 0,49 0,-24 0,0 0,49 0,-74 0,25 0,50 0,-75 0,24 0,1 0,0 0,0 0,24 0,-24-25,25 0,-1 1,-24 24,25 0,-25 0,-25-25,49 25,-49 0,50 0,-25-25,-25 25,49 0,-49 0,25 0,-25-25,50 25,-50 0,25 0,-25 0,24 0,1 0,-25-25,25 25,-25 0,0-24,25 24,0-25,-25 25,0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4:04:53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 11534,'0'0,"50"0,0 0,-1 0,26 0,-26 0,1 0,24 0,-24 0,24 0,-74 0,50 0,-50 0,25 0,0 0,-1 0,26 0,-25 0,0 0,-1 0,-24 0,50 0,-50 0,50 0,-50 0,24 0,-24 0,75 0,-50 0,24 0,-49 0,25 0,0 0,0 0,-1 0,1 25,0-25,0 0,0 0,49 0,-49 0,24 0,-24 0,25 0,-50 0,25 0,-25 0,24 0,1 0,0 0,0 0,0 0,-1 0,-24 0,50 0,-25 0,0 0,0 0,-25 0,49 0,-24 0,0 0,24 0,1 0,-25 0,24 0,-24 0,0 0,0 0,-25 0,25 0,-25 0,24 0,1 0,-25 0,25 0,-25 0,25 0,0 0,-25 0,24 0,-24 0,50 0,0 0,-50 0,24 0,-24 0,50 0,-50 0,25 0,24 0,-24 0,0 0,0 0,0 0,-1 0,1 0,0 0,-25 0,25 0,0 0,0 0,-1 0,-24 0,50 0,-50 0,25 0,-25 0,25 0,-1 0,-24 0,25 0,-25 0,25 0,-25 0</inkml:trace>
  <inkml:trace contextRef="#ctx0" brushRef="#br0" timeOffset="12584.7198">2580 8607,'0'25,"25"25,0 24,-1-49,26 24,-25 1,24 0,-24-1,25-24,-25 25,-1-25,26-1,-25 1,0 0,-25-25</inkml:trace>
  <inkml:trace contextRef="#ctx0" brushRef="#br0" timeOffset="13216.756">2803 8880,'0'0,"0"0,0 25,0 0,-25 24,1-49,24 25,-25-25,0 25,0 0,25-25,-25 49,25-49,-24 25,24 0,0 0</inkml:trace>
  <inkml:trace contextRef="#ctx0" brushRef="#br0" timeOffset="13616.7789">3101 8830,'25'0,"-25"0,25 0,-25 0,49 0,1 0</inkml:trace>
  <inkml:trace contextRef="#ctx0" brushRef="#br0" timeOffset="14000.8008">3126 9004,'0'50,"0"-50,0 25,0-25,0 0</inkml:trace>
  <inkml:trace contextRef="#ctx0" brushRef="#br0" timeOffset="15568.8905">2158 9128,'0'0,"25"0,-25 0,0 25,25 0,-25-25,0 25,25-1,0 1,-25 0,0-25,24 25,-24 0,25-25,0-25,-25 0,25 25,-25-50,25 26,-1-1,-24 0,50-25,-50 26,25-26,-25 50,0-50,25-49,-25 49,24 1,-24 24,0 0,0 0,0 1,25 24,-25-25,25 0,-25 25,0-25,0 25,25-25,-25 25,0-24,25-1,-1 0,-24 0,0 25,0-25,25 25,-25 0,99 0,-49 25,24-25,-24 0,49 0,-24 0,-1 0,-24 0,-1 0,26 0,-26 0,26 0,-1 0,-49 0</inkml:trace>
  <inkml:trace contextRef="#ctx0" brushRef="#br0" timeOffset="16144.9235">3795 8806,'0'0,"0"0,25 0,25 0,-50 0,25 0,-1 0,-24 0</inkml:trace>
  <inkml:trace contextRef="#ctx0" brushRef="#br0" timeOffset="16816.9619">3721 8979,'0'0,"0"0,0 0,25 0,-25 0,25 0,-1 0,-24 0,25 0,0 0,25 0,-1 0,1 0,-50 0,25 0</inkml:trace>
  <inkml:trace contextRef="#ctx0" brushRef="#br0" timeOffset="18256.0442">4515 8855,'25'0,"-25"0,24 0,1 0,-25 0,25 0,-25 25,0-25,25 25,-25 0,0-1,0-24,0 25,0-25,0 25,0 0,0-25,-25 25,25-25,-25 25,0-1,25 1,-24-25,24 0,-25 0,0 0,25 0,-25 0,0 0,1 0,-1 0,25 0,-25 0,0 0,25 0,0 0,-25 0,25 0,0-25,0 1,25-1,0 0,0 0,0 0,-1-24,-24 49,25-25,0 0,0 0,-25 25,25 0,-1-25,-24 25,25-24,0-1,0 25,-25 0,25 0,24-25,1 25,-1-25,-24 25,-25 0,0 0</inkml:trace>
  <inkml:trace contextRef="#ctx0" brushRef="#br0" timeOffset="20969.1994">10914 10244,'0'0,"-24"0,24 0,-25 0,0 0,25-24,-25 24,25 0,-25 0,25-25,0 0,-24 25,24-25,-25 0,25-24,0 49,-25 0,25-25,-25 25,25-25,0 0,0 25,0-49,0-1,-25 50,25-25,0 0,0 1,0 24,0-50,0 50,0-25,0 0,0 1,0 24,0-25,0 0,0 0,0 25,0-25,0 1,0-1,0 25,0-25,0 0,25-24,-25 49,25-25,-25 25,0-25,0 25,25-25,0 0,-25 1,0 24,0-25,0 0,0 25,24 0,-24-25,25 25,-25 0,25-25,0 25,-25-24,25 24,-25 0,24 0,1 0,0 0,0 0,0 0,-1 0,-24 0,25 0,0 0,-25 0,25 0,0 0,-1 0,-24 0,25 0,-25 24,0-24,25 50,0-50,-25 25,25 0,-25-1,0 1,24-25,1 25,-25 0,0 24,0-24,0 25,0-1,0-24,0 0,0 0,0-25,0 25,0-25,0 49,0-24,0-25,0 25,0 0,0-25,0 24,0 1,0 0,0-25,0 25,0-25,-25 25,25-1,0 1,-24 0,24 0,-25-25,25 0,0 0,0 25,-25-25,25 25,0-25,0 0,-25 0,25 24,0-24,-25 25,1-25,24 25,-25 0,25-25,-25 25,25-25,-25 0,0 24,25-24,-24 25,24-25,-25 0,0 25,25-25,-25 0</inkml:trace>
  <inkml:trace contextRef="#ctx0" brushRef="#br0" timeOffset="22240.2721">2878 9401</inkml:trace>
  <inkml:trace contextRef="#ctx0" brushRef="#br0" timeOffset="24072.3769">2729 9426,'0'0,"0"0,25 25,-1-1,-24 1,0 0,25-25,-25 25,25 24,-25-49,0 25,0-25,0 25,0-25,0 25,0 0,25-25,-25-25,49 25,-24-25,0 0,50 0,-51 1,26-1,-50 25,25-25,0 0,-1 0,26 1,-25-1,0 25,-25 0,24-25,-24 0,50 25,-50-25,25 1,0-1,-25 25</inkml:trace>
  <inkml:trace contextRef="#ctx0" brushRef="#br0" timeOffset="25520.4597">4416 9550,'24'0,"-24"0,25 25,-25-1,0-24,25 0,-25 25,0-25,0 25,0 0,25-25,0 25,-25-25,0 24,0 1,24-25,-24 25,25-25,25-25,-25-24,24 24,-24-25,25 25,-26 1,-24 24,25-25,-25 0,50 25,-50-25,0 25,25 0,-25-25,0 25,24 0</inkml:trace>
  <inkml:trace contextRef="#ctx0" brushRef="#br0" timeOffset="39384.2527">11113 11485,'0'0,"25"0,-25 0,74 0,75 0,0 0,-25 0,0 0,-25 0,-25 0,-24 0,0 0,24 0,-74 0,25 0,0 0,49 0,-24 0,24 0,-24 0,24 0,25 0,1 0,-100 0,24 0,26 0,0 0,-1 0,1 0,24 0,1 0,-26 0,-24 0,0 0,24 0,-24 0,0 0,25 0,49 0,0 0,-24 0,24 0,-25 0,-24 0,24 0,25 0,-49 0,-25 0,0 0,24 0,-24 0,0 0,24 0,-24 0,0 0,25 0,-1 0,-24 0,0 24,49-24,-49 0,0 0,49 0,-24 0,24 0,26 0,-51 0,174 25,-99-25,0 25,-24-25,-26 0,-24 0,24 0,-24 0,-1 0,1 0,0 0,24 0,25 25,-24-25,-1 0,50 0,-74 0,24 25,0-25,-24 0,0 0,-1 0,-24 0,0 0,25 0,-1 0,-24 0,0 0,49 0,1 0,-51 0,26 0,-25 0,24 0,-49 0,50 0,-50 0,25 0,0 0,-25 0,24 0,1 0,0 0</inkml:trace>
  <inkml:trace contextRef="#ctx0" brushRef="#br0" timeOffset="55747.1886">17562 12874,'0'0,"0"0,25 0,0 0,-1 0,51 0,-75 0,25 0,24 0,-49 0,25 0,0 0,-25 0,25 0,-25 0,25 0,-1 0,1 0,0 0,0 0,0 0,-25 0,24 0,1 0,74 0,-49 0,-50 0,25 0,-25 0,25 0,-25 0,49 0,-49 0,25 0,-25 0,50 0,-50 0,24 0,-24 0,25 0,0 0,-25 0,25 0,-25 0,25 0,-25 0,49 0,1 0,-25 0,-1 0,-24 0,25 0,-25 0,25 0,0 0,-25 0,25 0,-25 0,24 0,-24 0,25 0,0 0,-25 0,25 0,-25 0,25 0,0 0,-1 0,-24 0,25 0,0 0,-25 0,25 0,-25 0,25 0,-25 0,24 0,1 0,-25 0,25 0,-25 0,25 0,0 0,-25 0,24 0,-24 0,50 0,-50 0,25 0,0 0,-25 0,24 0,1 0,-25 0,25 0,-25 0,25 0,0 0,-25 0</inkml:trace>
  <inkml:trace contextRef="#ctx0" brushRef="#br0" timeOffset="60457.458">14313 13568,'0'0,"0"0,0 25,0-25,0 25,0 0,0-25,0 24,0-24,0 25,0 0,0 25,0-26,0 26,0-25,0 24,0-24,0 0,0 0,0 0,0-1,0 1,0 25,0-25,0 49,0 0,0 1,0 24,0-24,0-1,0 50,0 25,0-50,0 75,0-100,0 25,-25-24,25-26,0 26,0-1,-25-24,25-1,-25 26,25-26,-25 51,25-51,-24 26,24-1,-25 0,25-24,0 49,-25-24,0-26,0 1,1 24,24 1,-50-1,25 1,0-26,1 26,-1-1,0-24,-25 74,26-25,24-74,-25 24,0-24,25 0,-25 24,25-49,0 50,-25-25,25 0,0 0,0-25,0 24,0 1,0-25,0 25,0-25,0 25,0 0,0-25,0-25</inkml:trace>
  <inkml:trace contextRef="#ctx0" brushRef="#br0" timeOffset="62120.5531">15354 13717,'25'0,"-25"74,0 26,0-1,0 0,0 50,0-50,0 0,0-49,0 99,0-25,0 25,0-50,0 0,0 50,0-25,0 25,0 24,0-73,0 48,0-24,0-24,0 24,0-25,0-49,0 24,0-24,0 24,0 0,0-24,0 0,0-26,0 51,0-50,0 24,0 1,0-1,0 26,0-26,-25 26,1-1,24 25,-25-24,25-1,0 1,-25-1,25-49,0-25,0 0,0 0</inkml:trace>
  <inkml:trace contextRef="#ctx0" brushRef="#br0" timeOffset="66617.8103">15429 13742,'0'0,"0"0,0 0,25 0,-1 0,1 0,0 0,0 0,0 0,-1 0,-24 0,25 0,-25 0,25 0,0 0,-25 0,25 0,-25 0,25 0,-25 25,49-25,-24 0,0 0,0 0,-1 0,1 0,-25 24,0 1,0-25,0 25,0 0,0 0,0-25,0 49,0-24,0-25,0 25,0-25,0 25,0-1,0-24,0 25,0 0,0 0,0 0,0-1,0 1,0 0,0 0,0 24,0-49,0 25,0 0,0 0,0-25,0 25,0 24,0-49,0 50,0-50,0 25,0 0,0-1,0 1,0-25,0 50,0-25,0-1,0 26,0-50,0 25,0 49,0-74,0 50,0-25,0-1,0 1,0 0,0 0,0 0,0 74,0-74,0-1,0 1,0 0,0 25,0-26,0 26,0 0,0-25,0 24,0-24,0 25,0-50,0 49,0-24,0 25,0-26,0 26,0-25,0 0,0-1,0-24,0 50,0-25,0 0,0 24,0-24,0 0,0 24,0 1,0-25,0 0,0 24,0-24,0 0,0 0,0-1,0 1,0 25,0-25,0 0,0 49,0-74,0 25,0 24,0-49,0 25,0 0,0 0,0 24,0-49,0 25,0 0,0 0,0 24,0-24,0 0,0 0,0 0,0-1,0 1,0 0,0 0,0-25,0 25,0-1,0 1,0-25,0 25,0 0,0 0,0-25,0 24,-25 1,1 0,24-25,0 50,0-50,0 49,-25-49,25 25,0-25,0 25,0 0,0-1,0 1,-25 0,25 0,0 0,0 0,0-1,0 1,0-25,-25 25,25-25,0 25,0 0,0-25,0 24,0-24,0 25,0-25,0 25,0-25,-25 25,1-25,-26 0,25 0,0 0,-24 0,49 0,-25 0,0 0,0 0,25 0,-25 0,1 0,-1 0,0 0,0 25,0-25,1 24,24-24,-25 0,0 0,25 0</inkml:trace>
  <inkml:trace contextRef="#ctx0" brushRef="#br0" timeOffset="69978.0025">15454 13742,'0'0,"0"0,24 0,-24 0,25 0,-25 0,0 25,25-1,0-24,-25 25,0-25,25 25,-25 0,0-25,24 25,-24-1,25 1,-25-25,0 0,0 25,25-25,-25 25,25-25,0 0,-25 25,0-25,25 24,-25-24,24 25,-24 0,0-25,25 25,-25-25,25 0,-25 25,25-25,-25 49,25-49,-25 25,24-25,-24 25,0 0,0-25,25 0,-25 24,25-24,-25 25,0 0,25-25,0 0,-25 0,24 25</inkml:trace>
  <inkml:trace contextRef="#ctx0" brushRef="#br0" timeOffset="79056.5218">19075 10716,'0'0,"0"24,0-24,0 25,0 0,0 0,0 0,0-1,0 1,0 0,0-25,25 25,-25 0,0 24,0-74,25 1,-25-1,0-25,0 25,0 1,25 24,-25-50,0 50,0-25,0 25,24-25,-24 25,0 0,25 0,-25 0,0 0,25 25,-25 0,0-25,0 0,0 25,0-25,25 49,0-49,-25 25,0-25,0 25,0 0,0-25,24 25,-24-25,0 24,25-24,0 0,-25-49,0 24,0 0,0 25,0-25,25 25,-25 0,0 0,25 0,-1-24,-24-1,0 25,25 0,-25-25,0 25,25 0,0 0,-25 0,0 0,25 0,-25 0,0 0,0 0,0 0,24 25,-24 0,0-25,0 24,0 26,0-50,0 50,0-50,0 24,0 1,0 0,0 0</inkml:trace>
  <inkml:trace contextRef="#ctx0" brushRef="#br0" timeOffset="79729.5603">19125 11212,'0'0,"99"0,25 0,-50 0,1 0,-1 0,-24 0,-25 0,-1 0,-24 0,50 0,-50 0,25 0,-25 0</inkml:trace>
  <inkml:trace contextRef="#ctx0" brushRef="#br0" timeOffset="81288.6495">19447 11485,'0'0,"0"0,0 0,0 74,0-49,0-25,0 25,0-1,0 1,0-25,0 25,0-25,0-74,0 74,0-25,25 0,-25 0,0 0,0 1,0-1,25 25,-25-25,0 25,25 0,-1 0,-24 0,0 0,25 0,-25 0,0 0,25 0,0 50,-25-50,0 24,25 1,-25 0,0-25,0 25,0-25,0 25,24-25,-24 24,0 1,0-25,0 25,25-25,-25 25,0 0,0-25</inkml:trace>
  <inkml:trace contextRef="#ctx0" brushRef="#br0" timeOffset="82976.746">19844 10443,'0'0,"0"25,-25-1,25 26,0-25,-25 24,1 1,24 24,0-49,0 0,0 0,-25-25,25 49</inkml:trace>
  <inkml:trace contextRef="#ctx0" brushRef="#br0" timeOffset="83800.7932">19819 10443,'0'0,"-25"0,-49 25,24-1,26 26,-26-50,50 25</inkml:trace>
  <inkml:trace contextRef="#ctx0" brushRef="#br0" timeOffset="84616.8398">19894 10418,'0'0,"0"0,0 25,0 0,25-1,-25-24,0 25</inkml:trace>
  <inkml:trace contextRef="#ctx0" brushRef="#br0" timeOffset="85480.8893">19894 11435,'0'0,"0"0,0 0,0 25,25 0,-25-25,0 24,0-24,0 25,0-25,24 50,-24-25,25-1,-25 1,0 0,0-25,0 25,25-25,-25 49,0-24,0-25,0 50,0-50,0 25,0-25</inkml:trace>
  <inkml:trace contextRef="#ctx0" brushRef="#br0" timeOffset="86175.929">19919 11807,'0'0,"0"0,24 0,1 25,0 0,0-1,-25-24,0 25,0-25,25 0,-25 0,24 0,-24 0,0 0,50-25,-50 1,25 24,0 0,-1-25,-24 25,25 0</inkml:trace>
  <inkml:trace contextRef="#ctx0" brushRef="#br0" timeOffset="90304.1651">11162 16297,'0'0,"0"0,0 24,0-24,0 25,0-25,0 25,0 0,0-25,0 25,0 0,0-1,0 1,0-25,0 25,0 0,0-25,0 25,0-1,0 1,0 25,0-50,0 25,0-25,0 24,0-24,0 25,0 0,0-25,0 25,0-25,0 49,0-49,0 25,0 0,0 0,0 0,0-25,0 49,0-49,-24 50,24-50,0 25,0-25,-25 0,25 24,0-24,0 0,25 0,-25 0,24 0,-24 0,25 0,-25 0,25 0,0-24,-25 24,25 0,-25 0,49 0,-49 0,75 0,-50 0,-1 0,1 0,0 0,0 0,-25 0,25 0,-1 0,1 0,25 0,-25 0,-1 0,76 0,-76 0,1 0,0 0,25 0,-50 0,24 0,1 0,-25 0,25 0,0 0,0 0,24 0,-49 0,25 0,0 0,0 0,-25 0,24 0,1 0,0 24,0-24,-25 0,25 0,-1 0,-24 0,25 0,-25 0,50 0,-50 25,25-25,-25 0,24 0,-24 0,25 0,0 0,-25 0,25 0,0 0,0 0,24 0,-49 0,25 0,-25 0,0-25,0 25,0-24,0 24,0-25,0 0,0 0,0 25,0-25,0 25,0-49,0 49,0-25,0 25,0-25,0 0,0 1,0 24,0-25,0 0,0 25,0-25,0 0,0 1,0-1,25 25,-25-25,0 0,0 0,0 25,0-49,0 49,0-25,0 0,0 0,0 25,0-24,0 24,0-25,0 0,0 25,0-25,0 25,0-25,0 25,0-25,0 1,0 24,0-25,0 25,0-25,0 0,0 25</inkml:trace>
  <inkml:trace contextRef="#ctx0" brushRef="#br0" timeOffset="92801.308">11212 12105,'0'0,"0"0,50 0,-1 0,-24 24,50 1,-75-25,24 0,1 25,0-25,-25 25,25-25,-25 25,49 24,-24-24,-25 25,25-25,0-1,-25 1,25 0,-25 0,24 0,1-25,0 24,-25-24,50 25,-50 0,24-25,1 25,0-25,-25 0,25 25,0-1,-1-24,1 25,25 50,-50-51,49 26,-24 0,-25-26,50 1,-50 0,0 0,25-25,-1 25,-24 24,25-49,-25 0,25 25,-25-25,25 0,-25 25,25 0,-25-25,24 0,-24 24,25-24,-25 25,25-25,0 50,-25-50,25 25,-25 0,0-25,24 24,-24-24,25 25,0-25,-25 0,0 25,25-25,-25 25,0-25,0 0,25 25,-25-25,0 0,25 0</inkml:trace>
  <inkml:trace contextRef="#ctx0" brushRef="#br0" timeOffset="96704.5312">12204 12030,'0'50,"0"-50,0 25,0-1,0 1,0-25,0 25,0-25,0 25,0-25,0 25,0 0,0-25,0 24,0 1,0 0,0 0,0 0,0-1,0-24,0 50,0-50,0 25,0 0,0-25,0 24,0 1,0 0,0 0,0 24,0-24,0 0,0 0,0 24,0-49,0 25,0 0,0 0,0-25,0 25,0-1,0 1,0 0,0 0,0 0,0-1,0 1,0 0,0-25,0 50,0-26,0 1,0-25,0 25,0 25,0-50,0 49,0 1,0-25,0 0,0 24,0-24,0 0,0 0,0-1,0 26,0 0,0-26,0 1,0 0,0 0,0-25,0 25,0-25,0 24,0-24,0 25,0 0,-25 0,25-25,0 49,0-49,0 25,0 0,0 0,0 24,0-49,0 50,0-25,0-25,0 49,0-49,0 50,0-25,0 0,0-1,0 1,0 25,0-25,0 24,0 1,0-25,0 24,0 1,0-25,0 0,0 24,0-24,0 0,0 24,0-24,0 0,0 0,0 49,0-49,0 0,0 24,0 1,0-25,0 0,0 24,0-49,0 25,0 0,0 0,0-25,0 24,0-24,0 25,0 0,0 25,0-1,0-24,0 0,0 0,-24-25,24 25,0-1,0 1,0-25,0 50,0-25,0-1,0 1,0 25,0-25,-25-1,25-24,0 25,0-25,0 50,0-25,0-1,0-24,0 25,0 0,0 0,0 0,0-1,0 1,0 25,0-50,0 25,0 24,0-24,0 0,0-25,0 25,0-25,0 24,0 1,0-25,0 25,0-25,0 25,0 0,0 0,0 24,0-49,0 25,0-25,0 25,0 0,0-25,0 24,0 1,0 0,0 0,0 0,0-1,0-24,0 25,0 0,0-25,0 25,0 0,0-1,0 1,0-25,0 25,0 0,0-25,0 25,0-25,0 24,0-24,0 25,0 0,0-25,0 25,0-25,0 25,0-1,0-48,0 24</inkml:trace>
  <inkml:trace contextRef="#ctx0" brushRef="#br0" timeOffset="99464.6891">11286 12303,'0'0,"0"0,0 25,0 0,0 0,0-25,0 49,0-49,0 25,0 0,0 0,0-25,0 24,25-24,-25 25,25-25,0 25,0-25,-25 25,25-25,-1 25,1-1,0-24,0 0,-25 25,25-25,-25 25,0-25,24 50,1-50,-25 49,0-49,25 25,-25-25,0 25,0 0,0-25,0 24,0-24,0 25,0-25,0 25,0 0,0 0,25-25,-25 24,0-24,25 0,-1-24,-24 24,0-25,0 0,25 25,-25 0,25 0,-25 25,25-25,0 0,-25 25,0-25,24 24,-24 1,0-25,25 25,-25-25,25 25,-25-25,0 25,25-1,-25-24,0 25,25-25,-25 25,0 0,24-25,1 0,-25 25,25-25,-25 0,50 0,-50 0,24 0,-24 0,25 0,0 0,-25 0,25 0,-25 0,25 0,-25 0</inkml:trace>
  <inkml:trace contextRef="#ctx0" brushRef="#br0" timeOffset="112344.4258">11286 12129,'0'0,"25"0,0 0,25 0,-25 0,-25 0,24 0,1 0,-25 0,25 0,-25 0,25 0,0 0,-25 0,24 0,-24 0,25 0,0 25,0 0,0 0,-1 0,-24-25,25 0,0 25,-25-1,25-24,-25 25,25-25,-25 0,24 25,1 0,-25 0,0 24,0-24,0 0,25 24,-25-24,25 0,-25 25,25-50,-1 0,-24 24,0-24,25 0,-25 25,25-25,0 0,-25 25,25-25,-25 0,24 25,-24-25,50 0,-50 0,25 0,-25 0,49 0,-49 0,0 0,0 0,0 25,0-1,0-24,0 25,0 0,25 0,-25-25,0 25,0-25,0 24,25 1,0-25,-25 25,25-25,-25 0,24 25,1-25,-25 25,25-1,0-24,0 0,-25 0,24 25,1-25,0 25,-25 0,25-25,-25 0,25 0,0 0,-25 25,0-25,24 24,-24 1,0 0,25 0,-25-25,0 25,0-25,0 25,0-25,25 24,-25 1,0-25,0 25,0-25,0 25,0 0,0-25</inkml:trace>
  <inkml:trace contextRef="#ctx0" brushRef="#br0" timeOffset="115424.6019">15776 6524,'0'0,"0"0,0 24,0 1,0 0,0-25,0 25,0 0,0-25,0 24,0-24,0 25,0 0,0-25,0 25,0-25</inkml:trace>
  <inkml:trace contextRef="#ctx0" brushRef="#br0" timeOffset="116560.6669">15801 6424,'0'-24,"25"24,0 0,-25 0,24 0,1 24,0-24,-25 0,25 0,-25 25,25 0,-25-25,24 50,-24-50,0 24,25-24,0 0,-25 50,0-25,0-25,0 49,0-49,0 50,0-50,0 25,0-25,0 25,0-25,-25 0,25 0,-49 0,-1 0,25 0,25 0,-25 0,1 0,24 0,-25 0,25 0</inkml:trace>
  <inkml:trace contextRef="#ctx0" brushRef="#br0" timeOffset="117200.7035">16198 6896,'0'25,"0"-1,0-24,0 50,25-50,-25 25,0 0,24-1,-24-24,0 25,0 25,0-50,0 25,0-25,25 49,-25-49</inkml:trace>
  <inkml:trace contextRef="#ctx0" brushRef="#br0" timeOffset="118136.7571">16272 6921,'0'0,"25"0,0 0,24 0,-49 0,25 0,0 0,0 0,-25 0,49 0,-49 0,50 0,-25 0,24 24,-49-24,25 0,-25 0,0 25,0-25,0 25,0 0,0-25,0 25,0-1,0 1,0 0,0 0,0 0,0-1,0 1,0 0,0 0,0 0,0-25,0 24,0-24,0 25,-25-25,1 0,-26 0,25 0,-49 0,49 0,0 0,25 0,-25 0,25 0,-49 0,49 0</inkml:trace>
  <inkml:trace contextRef="#ctx0" brushRef="#br0" timeOffset="118928.8024">16793 7491,'0'0,"0"0,0 25,0-25,0 25,0-1,0 1,0 0,0 0,0 0,0-1,0 1,0-25,0 25,0 0,0-25,0 25,25-1,-25-24,0 25</inkml:trace>
  <inkml:trace contextRef="#ctx0" brushRef="#br0" timeOffset="119824.8536">16818 7541,'0'0,"25"0,-25 0,25 0,-1 0,-24 0,25 0,0 0,0 0,49 0,-74 24,0 1,0 0,0 0,0 0,25-1,-25 1,25-25,-25 25,0 25,0-50,0 24,0-24,0 25,0 0,0-25,0 25,0-25,0 0,-25 0,-25 0,26 0,-26 0,25 0,25 0,-25 0,25 0,-24 0</inkml:trace>
  <inkml:trace contextRef="#ctx0" brushRef="#br0" timeOffset="120439.8888">17165 8086,'0'25,"25"-25,0 25,-25 0,25 0,-25-25,0 49,0-49,0 25,24-25,-24 25,0-25,0 25,0-1,0-24,0 25,0-25,0 0</inkml:trace>
  <inkml:trace contextRef="#ctx0" brushRef="#br0" timeOffset="121480.9483">17264 7987,'25'0,"25"0,-25 0,-1 0,1 0,0 25,25-25,-26 0,1 25,-25 0,0-25,25 0,-25 0,25 0,-25 24,25-24,-25 0,0 25,0-25,0 50,0-50,0 25,0-1,0 1,0 25,0-50,0 49,0-49,0 25,-25-25,0 0,0 0,0 0,1 0,-1 0,25 0,-25 0,0 0,25 0,-25 0,25 0,-24 0,24 0</inkml:trace>
  <inkml:trace contextRef="#ctx0" brushRef="#br0" timeOffset="123201.0467">15305 8905,'0'25,"0"-25,0 24,0-24,0 25,0 0,0 25,0-1,0-24,0 50,0-26,0-24,0 0,0 0,0-25,0-25,0 0,0 0</inkml:trace>
  <inkml:trace contextRef="#ctx0" brushRef="#br0" timeOffset="123976.0911">15305 8979,'0'0,"25"0,-1 0,-24 0,25 0,0 25,0-25,0 25,-25-25,24 0,1 25,0 0,0-25,-25 24,0-24,0 25,0-25,0 0,0 25,0 0,0 0,0-25,0 24,0 1,0 0,0 0,0 0,0-25,-25 0,25 0,-25 0,-24 0,-1 0,0 0,26 0,24 0,0 0</inkml:trace>
  <inkml:trace contextRef="#ctx0" brushRef="#br0" timeOffset="124664.1304">15652 9475,'0'0,"0"0,25 0,-25 25,25 0,-25 0,0-25,25 49,-25-49,0 25,0 0,0 0,0 0,0-1,0-24,0 25</inkml:trace>
  <inkml:trace contextRef="#ctx0" brushRef="#br0" timeOffset="125569.1822">15776 9550,'25'0,"0"0,0 0,24 0,-24 0,0 0,-25 0,25 0,-25 25,0-25,0 0,0 24,0 1,0 0,0 0,0 0,0-1,0 1,0-25,0 25,0-25,0 25,0-25,0 0,0 0,-50 0,25 0,0 0,-49 0,74 0,-25 0,0 0,1 0,24 0,0 0</inkml:trace>
  <inkml:trace contextRef="#ctx0" brushRef="#br0" timeOffset="126297.2238">16099 9947,'0'0,"0"24,0 1,0-25,0 25,0-25,24 25,-24 0,0 24,0-24,0 25,0-25,0-1,0-24,0 25,0 0,0-25,0 25,0-25,0 0</inkml:trace>
  <inkml:trace contextRef="#ctx0" brushRef="#br0" timeOffset="127368.2851">16173 10071,'0'-25,"25"25,0 0,-25 0,49 0,-24 0,0 0,24 0,-49 0,25 0,0 0,0 0,-25 0,0 25,0-25,25 25,-25-1,0 26,0-25,0 0,0 24,0-24,0 0,0 0,0-25,0 24,-25-24,25 0,-25 0,-25 0,50 0,-49 0,24 0,0 0,0 0,1 0,-1 0,25 0,-25 0,25 0,-25 0,25 0</inkml:trace>
  <inkml:trace contextRef="#ctx0" brushRef="#br0" timeOffset="133488.6351">17512 7615,'0'0,"-24"25,24 0,0-25,0 24,0-24,0 25,0-25,0 25,0 0,0-25,0 25,0-25,0 24,0-24,0 25,0 0,0-25,0 25,0-25,0 25,0-1,24-24,-24 25,25-25,-25 0,25 0,-25 0,50 0,-1 0,-49 0,25-25,0-24,-25 24,0 25,0-25,0 0,0 1,0 24,0-50,0 25,0 0,0 1,0-1,0 25,0 0,-25 0,25 0,-25 0,0 0,1 0</inkml:trace>
  <inkml:trace contextRef="#ctx0" brushRef="#br0" timeOffset="136857.8278">16396 9798,'0'0,"0"25,0-25,0 24,0-24,0 25,0 0,0-25,0 25,25-25,-25 25,0-25,25 0,-25 0,25 0,-1 0,-24 0,25 0,-25 0,0 0,0 0,25-25,-25 25,0-25,25 0,0 25,-25 0,0-25,0 25,0-24,0-1,0 25,0-25,0 25,0-25,0 25,0 0,0-25,-25 1,25 24,-25 0,25 0,-50 0,1 0,49 0,0 0,-25 24,25-24</inkml:trace>
  <inkml:trace contextRef="#ctx0" brushRef="#br0" timeOffset="138808.9394">17240 12179,'0'0,"24"25,-24-25,0 25,25-25,0 49,0-24,0 0,-1 0,-24 0,0-1,0 1,25 0,-25-25,0 25,25-50,0 0,-25-24,74-26,-49 1,0 49,24-25,1 1,-25 24,0-25,24 1,-49 49,25-50,0 50,0-50,0 26,-25-1,24 0,-24 25,0-25,25 25</inkml:trace>
  <inkml:trace contextRef="#ctx0" brushRef="#br0" timeOffset="142760.1654">15454 6921,'24'0,"51"74,-26 0,-24-74,-25 25,25-25,-25 25,0-25,25 0,-25 25,0-25,50 49,-50-49,24 50,26 0,-25-26,49 26,-49-25,25 24,-26-24,1 0,0 0,0 24,24-24,-49 0,25 0,0 0,0-1,0 1,-1 25,1-1,25-24,-25 50,-1-51,-24 1,50 25,-25-25,0 0,-25-1,24 1,51 50,-50-75,24 49,-49-49,25 25,-25 0,25-25,25 25,-50-25,49 24,-49 1,50 0,-50-25,25 25,-1-25,-24 0,25 0,-25 25,50-1,-50-24,25 25,-25-25,49 25,-24 0,0-25,0 25,-25-1,24-24,1 25,-25-25,50 25,-50 0,25 0,24-1,-49-24,25 0,0 0,-25 0,25 25,-25-25,24 25,1 0,-25-25,25 25,0-25,0 0,-25 0,24 24</inkml:trace>
  <inkml:trace contextRef="#ctx0" brushRef="#br0" timeOffset="146585.3842">15082 9599,'0'0,"24"0,51 0,-75 0,25 25,-1-25,1 0,25 50,-1-25,-24-1,50 51,-51-75,26 25,-25-1,0 1,-25 0,24-25,26 25,0 74,-1-74,-24 25,0-26,0 26,0-50,24 50,-24-26,-25 1,50-25,-50 25,24-25,1 25,0 0,0-25,0 24,24 1,-49 0,25-25,0 25,0-25,-25 25,24-25,1 0,-25 24,25 1,-25-25,25 25,-25-25,25 0</inkml:trace>
  <inkml:trace contextRef="#ctx0" brushRef="#br0" timeOffset="150841.6277">17587 12824,'0'25,"25"-25,-25 0,24 0,1 0,25 0,-50 0,25 25,0-25,-1 0,-24 0,25 0,-25 0,50 0,-25 0,-1 0,1 0,-25 0,25 0,0 0,0 0,-25 0,24 0,1 0,0 0,25 0,-26 0,26 0,-25 0,0 0,24 0,-49 0,25 0,-25 0,25 0,0 0,-25 0,24 24,-24-24,25 0,-25 25,25-25,0 0,-25 0,25 0,24 0,-49 0,25 0,0 0,-25 0,25 0,-1 0,-24 0,50 0,-50 25,25-25,-25 0,25 0,-1 0,-24 0,25 0,0 0,0 0,-25 0,25 0,-25 0,25 0,-1 0,-24 0,25 0,-25 0,25 0,-25 0,25 0,0 0,-25 0,24 0,-24 0,25 0,0 0,-25 0,25 0,-25 0,25 0,-25 0,24 0,1 0,-25 0,25 0,-25 0,25 0,0 0,-25 0,24 0,-24 25,25-25,-25 0,25 0,0 0,-25 0,25 0,-25 0,24 0</inkml:trace>
  <inkml:trace contextRef="#ctx0" brushRef="#br0" timeOffset="158467.0638">15528 13767,'0'0,"0"0,25 0,24 24,-49-24,0 25,0-25,0 25,0 0,25-25,-25 25,0-25,0 0,25 0,-25 24,25 1,0-25,0 25,-25-25,24 25,-24 0,25-25,-25 0,25 24,-25-24,25 25,0-25,-25 25,0 0,0-25,0 25,0-25,24 24,-24 1,0-25,0 0,25 25,-25-25,0 25,25-25,-25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4:11:52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2803 12675,'0'0,"0"0,25 0,-25 0,25 0,49 0,-49 0,0 0,49 0,-49 0,25 0,-25 0,49 0,-49 0,0 0,-1 0,1 0,0 0,-25 0,25 0,-25 0,49 0,-24 0,-25 0,50 0,-25 0,-1 0,26 0,-50 0,25 0,0 0,-1 0,1 25,-25-25,25 0,0 0,-25 0,25 0,-25 25,24-25,-24 0,50 0,-50 0,25 0,-25 0,25 0,-1 0,1 0,-25 0,25 0,25 0,-25-25,24 25,-49 0,50 0,-50 0,25 0,-25 0,24 0,-24 0,25 0,0 0,0 0,0 0,-1 0,-24 0,25 0,0 0,0 0,0 0,49 0,-24 0,-1 0,26 0,-26 0,1 0,24 0,-24 0,-1 0,1 0,0 0,-1 0,-24 0,0 0,25 0,-26 0,1 0,0 0,25 0,-1 0,-24 0,25 0,-1 0,-49 0,50 0,-25 0,-1 0,1 0,0 0,0 0,24 0,-24 0,25 0,-25 0,24 0,1 0,-25 0,-1 0,1 0,0 0,0 0,0 0,-25 0,24 0,1 0,0 0,0 0,0 0,0 0,-25 0,24 0,-24 0,25 0,0 0,0 0,-25 0,25 0,-1 0,-24 0,25 0,-25 0,25 0,-25 0,25 0,0 0,-25 0,24 0,-24 0,25 0,0 0,-25 0,25 0,0 0,-1 0,26 0,-25 0,-25 0,49 0,1 0,-25 0,0 0,-1 0,1 0,25 0,-25 0,-25 0,49 0,-24 0,25 0,-26 0,26 0,-25 0,0 0,0 0,24 0,-24 0,25 0,-1 0,-24 0,0 0,24 0,-24 0,0 0,0 0,24 0,1 0,-25 0,24 0,1 0,0 0,-1 0,1 0,24 0,-49 0,25 0,-1 0,1 0,24 0,-49 0,0 0,25 0,24 0,0 0,-49 0,25 0,-1 0,26 0,-1 0,1 0,-1 0,-24 0,24 0,-24 0,-1 0,50 0,-24 0,-1 0,-24 0,0 0,49 0,-25 0,-24 0,49 0,-25 0,1 0,24 25,-49-25,-1 0,26 0,-1 0,1 0,-1 0,0 0,-24 0,24 0,1 0,-1 0,1 0,-26 0,26 0,-51 0,26 0,0 0,-26 0,1 0,0 0,0 0,-25 0,49 0,-24 0,0 0,0 0,0 0,24 0,1 0,-25 0,0 0,24 0,1 0,-25 0,24 0,1 0,-25 0,24 0,-24 0,49 0,-49 0,0 0,25 0,24 0,-24 0,-26 0,1 0,50 0,-26 0,1 0,24 0,-49 0,25 0,24 0,-49 0,0 0,24 0,1 0,0 0,-1 0,-24 0,49 0,-24 0,0 0,-26 0,26 0,0 0,-26 0,1 25,0-25,0 0,24 0,-24 0,0 24,25-24,-50 0,24 0,26 0,-25 0,0 0,0 0,-1 0,1 0,0 0,0 0,24 0,-24 0,0 0,25 0,-50 0,49 0,-24 0,99 0,-74 25,24-25,0 0,26 0,-26 25,-24-25,49 0,0 0,-24 0,-1 0,0 25,1-25,-26 0,-24 0,74 0,-24 0,-26 0,1 0,0 0,-1 0,1 0,-25 0,-1 0,26 0,-25 0,0 0,24 25,-49-25,25 0,0 0,0 0,0 0,-1 0,-24 0</inkml:trace>
  <inkml:trace contextRef="#ctx0" brushRef="#br0" timeOffset="7491.4285">2952 16793,'25'0,"0"0,24 0,-24 0,0 0,25 0,-1 0,-49-25,50 25,-50 0,49 0,-24 0,0 0,0 0,0 0,-25 0,24 0,1 0,-25 0,25 0,-25 0,25 0,-25 0,49 0,-49 0,50 0,-50 0,25 0,-25 0,25 0,-1 0,1 0,-25 0,25 0,0 25,0-25,-25 0,24 0,-24 0,25 0,0 0,0 0,0 0,-1 0,26 0,-25 0,0 0,49-25,50 25,-74 0,-25 0,49 0,-49 0,24-25,1 25,24 0,-24 0,0 0,-26 0,26 0,24 0,-24 0,-25 0,49 0,-24 0,0 0,49 0,-50 0,26 0,-1 0,-24 0,-1 0,1 0,24 0,-24 0,0 0,-1 0,-24 0,49 0,-49 0,25 0,-1 0,26 0,-26 0,-24 0,25 0,24 0,-24 0,24 0,1 0,-1 0,-24 0,74 0,-75 0,26 0,-1 0,-24 0,-1 0,1 0,0 0,24 0,-24 0,-1 0,26 0,-26 0,26 0,-26 0,26 0,-26 0,26 0,-26 0,1 0,0 0,24 0,-24 0,-1 0,-24 0,49 0,-24 0,-25 0,49 0,-49 0,50 0,-26 0,1 0,-1 0,26 0,-26 0,26 0,-1 0,-24 0,24 0,1 0,-26 0,26 0,-26 0,26 0,-1 0,-24 0,-1 0,-24 0,50 0,-51 0,1 0,0 0,25 0,-50 0,24 0,1 0,25 0,-1 0,100 0,-74 25,-1-25,25 0,-24 0,-1 0,1 0,-1 0,0 0,1 0,-26 0,1 0,0 25,24-25,0 0,1 0,-50 0,24 0,26 0,-1 25,-24-25,-1 24,1-24,24 0,-24 0,24 0,1 0,-26 0,1 0,0 0,-1 0,50 0,1 0,-26 0,0 0,26 0,-26 0,25 0,-24 0,-1 0,-24 0,24 0,1 0,-1 0,-24 0,-1 0,26 0,-26 0,26 0,24 0,-25 0,25 0,-24 0,-25 0,24 0,-24 0,-26 0,26 0,0 0,-26 0,26 0,0 0,-1 0,1 0,-1 0,1 0,24 0,-74 0,25 0,50 0,-51 0,1 0,25 0,24 0,-24 0,0 0,-1 0,1 0,24 0,-24 0,-25 0,24 0,1 0,49 0,-25 0,1 25,24-25,-25 0,1 0,-26 0,26 0,-26 0,1 0,-25 0,25 0,-1 0,-49 0,25 0,-25 0,25 0,0 0,-25 0,24 0,-24 0,25 0,0 0,25 0,-26 0,-24 0,50-25,0 25,-50 0,24 0,-24 0,0 0,25 0,0 0,-25 0,25 0,-25 0,49 0,-49 0,25 0,-25 0,50 0,-1 0,1 0,24 0,-49 0,25 0,24 0,-49 0,0 0,0 0,-25 0</inkml:trace>
  <inkml:trace contextRef="#ctx0" brushRef="#br0" timeOffset="27422.5685">3944 7342,'25'0,"50"0,-1 0,-49 0,49 0,25-25,-49 25,49-24,-49 24,-1 0,1 0,24 0,1 0,-26 0,1 0,-50 0,50 0,-50 0,49 0,-24 0,0 0,0 0,-25 0,25 0,24 0,-24 0,0 0,24 0,51 0,-1-25,0 25,50-25,-50 25,50-25,-75 25,75 0,-50 0,-24 0,-26 0,-24 0,25 0,-1 0,-24 0,25 0,-25 0,24 0,-24 0,0 0,0 0,-25 0,49 0,-49 0,25 0,0 0,0 0,-25 0</inkml:trace>
  <inkml:trace contextRef="#ctx0" brushRef="#br0" timeOffset="30217.7283">8533 10294,'0'-25,"0"25,25 0,-25 0,50 0,-26 0,-24 0,25 0,0 0,25 0,-50 0,24 0,-24 0,25 0,0 0,0 0,24 0,1 0,-25 0,24 0,-24 0,0 0,25 0,-26 0,1 0,-25 0,25 0,25 0,-26 0,1 0,25 0,0 0,-1 0,1 0,-25 0,-1 0,1 0,0 0,0 0,0 0,49 0,-24 0,-26 0,26 0,24 0,-49 0,0 0,0 0,0 0,-1 0,26 25,-25-25,24 25,1-25,24 0,1 25,-1-25,1 0,-1 0,-49 0,49 0,-24 0,0 0,-26 0,26 0,-25 0,0 0,-1 0,-24 0,50 0,-50 0,25 0,-25 0,25 0,-25 0,49 0,-49 0,50 0,-1 0,-24 0,0 0,25 0,-26 0,1 0,0 0,-25 0,25 0,-25 0,25 0,0 0,-25 0,24 0,1 0,0 0,-25 0,25 0,-25 0,74 0,-24 0,-1 0,26 0,-1 0,-24 0,-25 0,-1 0,26 0,-25 0,0 0</inkml:trace>
  <inkml:trace contextRef="#ctx0" brushRef="#br0" timeOffset="36206.0708">13941 6945,'0'0,"0"0,0 0,24 0,1 25,25-25,49 0,-49 0,-1 0,26 0,-1 0,-24 0,-1 0,1 0,24 0,-24 0,-25 0,24 0,-49 0,25 0,-25 0,25 0,0 0,0 0,49 0,-24 0,-26 0,1 0,25 0,-25 0,-1 0,-24 0,25 0,0 0,0 0,24 0,-24 0,0 0,0 0,24 0,-24 0,25 0,-1 0,-24 0,0 0,0 0,24 0,-24 0,0 0,50 0,-51 0,26 0,0 0,-1 0,1 0,-50 0,49 0,-24 0,25 0,-1 0,1 0,74 0,-50 0,-49 0,50 0,-26 0,-24 0,0 0,24 0,26 0,-25 0,-1 0,-24 0,25 0,-50 0,24 0,1 0,0 0,25 0,-50 0,49 0,-24 0,25 0,-26 0,1 0,25-25,-25 25,-1 0,26 0,-25 0,0 0,24 0,1 0,-1 0,-24 0,50 0,-26 0,-24 0,25 0,-1 0,-24 0,0 0,25-24,-26 24,26 0,-25 0,49 0,-49 0,-25 0,25 0,0 0,-25 0,24 0,-24 0,25 0</inkml:trace>
  <inkml:trace contextRef="#ctx0" brushRef="#br0" timeOffset="40622.3234">3919 5978,'-24'0,"-26"0,50 25,-50-25,26 25,-1 24,-25-24,1 25,24-1,0-49,0 25,25-25,0 25,-25-25,25 0,0 25,0-1,0 1,0 0,0 0,-24 24,24-49,0 50,-25 0,25-50,0 49,0-49,0 50,0-25,0-25,0 24,0 1,0 0,25 0,-25 24,24-49,1 50,-25-50,25 25,0 25,0-50,-25 24,0 1,49-25,-49 25,25-25,0 50,-25-50,25 24,-25-24,24 25,1-25,0 25,-25-25,50 25,-26-25,1 25,99-1,-74 1,24 0,-49-25,25 25,-1-25,-24 0,50 0,-26 0,1 0,-25 0,-1 0,26 0,0 0,-1 0,26 0,-51 0,1 0,25 0,-1 0,1-25,0 0,-1 25,1-25,0 1,-1-1,1 25,-25 0,-1-25,26 0,-25 25,49-25,-74 25,25-24,-25 24,25 0,-25-25,25 25,-1-25,-24 0,50 0,-50 1,25-1,-25 0,0 0,0 0,0 0,25-49,-25 49,0-24,0-1,0 0,0 26,0-1,0-25,0 1,0 49,-25-50,0 25,25-24,-50 24,26 0,24-25,-75 26,75-1,-25 0,1 0,-1 25,0-25,0 1,-24-1,49 0,-25 25,0 0,0-25,25 25,-25 0,-24-25,49 1,-50 24,1-25,49 0,-50 25,50 0,-50 0,25-25,1 0,-26 25,25 0,-74 0,74 0,-24 0,24 0,0 25,-49-25,74 25,-50-25,25 0,0 0,1 0,-26 25,50-25,-25 0,0 0,25 0,-24 0,24 0,-25 0,0 0,25 0,-25 0,25 0,-25 0,25 0,-49 0,24 25,0-25,-24 0,24 24,-25-24,50 0,-25 0,-24 0,49 25,-25-25</inkml:trace>
  <inkml:trace contextRef="#ctx0" brushRef="#br0" timeOffset="54238.1022">8335 6176,'0'0,"0"0,25 0,-1 0,1 0,25 0,-25-24,-1 24,26 0,24-25,1 0,-1 0,25 25,50-49,-25 49,0-25,50 0,-50 25,-50-25,26 0,-1 25,0 0,25-24,-50 24,26 0,-1 0,-25-25,1 25,-1 0,1 0,-26 0,-24 0,0 0,49 0,-49 0,25 0,-26 0,26 0,-25 0,49 0,-49 0,74 0,-49 0,24 0,-24 0,24 0,1 0,-1 0,1 0,-1 0,0 0,1 0,-1 0,1 0,-26 0,1 0,24 0,-24 0,24 0,-24 0,-1 0,51 0,-1 0,-25 0,1 0,-1 0,1 0,24 0,-50 0,1 0,-25 0,24 0,-24 0,0 0,-25 0,25 0,0 0,-1 0,-24 0,25 0,-25 25,25-25,25 0,-26 24,26-24,-25 25,0-25,0 0,-25 0,24 0</inkml:trace>
  <inkml:trace contextRef="#ctx0" brushRef="#br0" timeOffset="55286.1622">13271 5705,'25'0,"-1"25,-24-25,25 0,0 25,-25-1,25 1,-25-25,0 25,49 0,-49-25,0 25,25-25,-25 25,25-1,0-24,-25 25,50-25,-50 25,0 0,24-25,-24 25,0-25,0 0,-24 0,-1 24,0-24,0 0,0 0,0 25,1-25,24 0,-25 0,0 0,-25 0,50 0,-49 25,49-25,-25 25,25-25,0 0,-25 0,25 0,0 25</inkml:trace>
  <inkml:trace contextRef="#ctx0" brushRef="#br0" timeOffset="56206.2148">10840 5779,'0'0,"0"25,50 0,-50 0,24 0,26 0,-50-25,50 49,-50-49,24 50,1-25,0-1,-25-24,0 0</inkml:trace>
  <inkml:trace contextRef="#ctx0" brushRef="#br0" timeOffset="56878.2532">11386 5755,'25'0,"-25"0,24 24,1 1,0 25,0-50,-25 25,25 0,-25-25,0 24,24-24,1 0,-25 25</inkml:trace>
  <inkml:trace contextRef="#ctx0" brushRef="#br0" timeOffset="62671.5846">19224 14139,'25'0,"24"0,26 0,-26-25,1 25,24 0,-49 0,25-25,-1 25,26 0,-50 0,24 0,-24 0,50 0,-51 0,1 0,25 0,-1 0,-49 0,25 0,0-25,0 25,-25 0,49-25,1-49,0 0,-26-1,1 50,0-49,-25 24,50 26,-50-26,0 25,0 25,0-49,0-26,0 50,0-49,-25 0,0-1,0-24,-24 0,24 49,25 0,-75 26,75-26,-49 25,24 0,-25 1,1 24,49-25,-50 0,-24 25,49 0,-25 0,1 0,-26 0,26 0,-26 0,1 0,24 25,1 0,-1-25,25 0,0 0,25 0,-24 0,-1 24,25-24,-25 0,25 0,-25 25,25 0,-25 0,1-25,24 0,-25 49,0-49,25 25,-25 0,25 25,-25-1,1-24,-1 25,25-26,-25 1,0 25,25-50,0 50,-25-50,25 24,-24 51,24-75,0 49,0-49,0 25,0 0,-25 0,25 0,0-1,0 26,0-25,0 24,0-24,0 0,25-25,-1 50,1-26,25 26,-25-25,24 24,1-49,-25 50,24-25,-49 0,50-25,-50 0,25 0,-1 0,1 0,25 0,-50 0,25 0,-1 0,1 0,0 0</inkml:trace>
  <inkml:trace contextRef="#ctx0" brushRef="#br0" timeOffset="74158.2416">5953 5457,'25'25,"0"-25,-25 25,0-25,25 0,-25 24,0 1,0-25,0 0,0 50,25-50,-25 25,0-1,24-24,-24 25,0 0,0 0,0-25,0 25,0-25,0 24,25-24,-25 25,0 0,0-25,0 0,0-25,0 25,0-25,0 25,0-24,25-1,-25 25,0-25,0 25,25-25,-25 25,0-25,25 1,-25 24,0-25,0 0,0 0,25 25,-25-25,0 25,0-24,0 24,24-25,1 25,-25 0,25-25,-25 25,25 0,0 0,-25 0,24 0,1 0,0 0,0 0,-25 0,0 0,25 0,-25 0</inkml:trace>
  <inkml:trace contextRef="#ctx0" brushRef="#br0" timeOffset="77887.4549">14313 5854,'-25'0,"0"0,25 0,-25 25,0-25,1 25,-1-1,0-24,-25 25,50-25,-24 25,24-25,-50 25,50-25,-25 0,25 25,-25-1,1-24,24 0,-25 0,25 25,0-25,-25 25,0-25,25 50,-25-50,25 24,0 1,-24-25,24 25,-25 0,25 0,0-1,0-24,-25 25,25 0,0-25,0 25,0-25,0 25,0-1,0-24,0 25,0-25,0 50,0-25,0-1,0 1,0 0,0 0,25-25,-25 25,25-25,-25 0,24 49,1-49,-25 25,25 0,0 0,0-1,-1 1,-24-25,50 25,-50-25,50 25,-50 0,49 0,1-1,-50-24,25 0,-25 0,24 25,1 0,0-25,0 0,24 25,26 0,24-1,-24-24,-1 25,-24-25,-1 25,1-25,24 25,1-25,-51 0,26 25,-25-25,0 0,24 0,1 24,-1-24,1 0,0 25,-1-25,1 0,-1 0,-49 0,50 25,0-25,24 0,-49 0,25 0,-1 0,26 0,-1 0,25 0,-49 0,24 0,-24 0,-1 0,26 0,-50 0,-1 0,150 25,-100-25,26 0,24 0,-50 0,-24 0,49 0,-25 0,26 0,-26 0,25 0,-49 0,24 0,-24 0,49 0,-49 0,-1 0,-24 0,50 0,-75-25,24 0,26 25,-25-25,0 1,-25 24,49-25,-49 25,25-25,25 25,-26-25,1 25,0-25,25 25,-50-24,24-1,1 25,0-25,25 0,-50 0,24 1,-24-1,0 25,0-25,0 25,0-25,0 0,0 0,0-24,-24 24,24 0,-25-24,25 24,-50-25,25 1,25 24,-49-50,24 51,-25-1,1-50,24 75,0-49,-24 49,-1-50,25 25,-24 25,-1-49,0 24,1 25,-1-25,-24 0,49 25,-25-24,25-1,1 25,-26-25,25 25,-49-25,49 0,-25 25,1 0,-1-24,-24-1,-1 0,26 25,-1 0,-24-25,-1 0,1 0,-1 25,1-24,0 24,-1-25,1 0,-1 25,1 0,0-25,-26 25,51 0,-100-25,75 25,-1 0,1 0,24 0,-49 0,49 0,-24 0,-1 0,26 0,-1 0,1 0,-1 0,0 0,26 0,-26 0,25 0,-24 0,24 0,0 0,-25 0,26 0,-1 25,-25-25,50 0,-49 0,49 0,-25 25,0 0,0-25,0 0,0 0,1 25,-1-25,-25 24,50 1,-25 0,25-25,-24 0,24 25,0-25,-50 50,25-50,25 24,-25-24,25 0</inkml:trace>
  <inkml:trace contextRef="#ctx0" brushRef="#br0" timeOffset="79782.5633">16793 8186,'0'0,"0"0,0 0,50 0,-25 0,-1 0,26 0,0-25,-26 25,1 0,0-25,0 25,0 0,-1 0,1 0,-25 0,25 0,0 0,0 25,-1-25,1 25,-25-1,0-24,0 25,0-25,0 25,0-25,0 25,0 0,0-25,0 24,0-24,-25 25,25-25,0 50,0-50,-24 49,24-49,0 0,-25 25,25-25,0 25,-25 0,0-25,0 25,25-25,0 0,-24 24,24-24,-25 0,0 25,0-25,25 0,-49 0,49 0,-25 25,0-25,25 0,0 25,0 0,0-1,25-24,-25 50,0-50,25 50,-25-26,24 1,-24 0,0 0</inkml:trace>
  <inkml:trace contextRef="#ctx0" brushRef="#br0" timeOffset="83646.7843">17091 9302,'49'0,"-49"0,25 0,-25 0,25 0,0 0,-25 0,25 0,-25 0,24 25,-24-25,0 24,0-24,0 25,0 0,0-25,0 25,0-25,0 25,-24-25,24 0,-25 0,25 0,0 0,0 0,0-50,0 50,0-25,0 25,0-25,0 25,25 0,-25 0,0 0,0 0,24 25,-24-25,0 25,0 0,0-25,0 25,0-25,0 0,-24 0,24 24,-25-24,0 0,25 0,-25 0,25 0,0 0,0 0,0-24,0 24,-25-25,25 0,0 25,0-25,0 25,0 0,25-25,-25 25,25 0,0 0,-25 0,0 0,25 25,-25-25,0 25,0 0,0-25,0 25,0-25,0 24,0 1,0-25,-25 0,0 0,25 0,-25-25,25 25,-25 0,25 0,0-24,0 24,0-50,0 25,0 0,0 25,25 0,-25 0,25 0,0 0,0 0,-25 0,24 25,-24-25,0 25,0-25,0 25,0 0,0-25,-24 0,24 24,0-24,-25 0,25 25,-25-25,0 0,25 0,-25 0,25 0,-24-25,24 25,-25 0,25-24,0-1,0 25,0-25,0 25,0-25,0 25,25 0,-25 0,24 0,-24 0,25 0,0 0,-25 0,25 0,-25 0,25 0,-25 0</inkml:trace>
  <inkml:trace contextRef="#ctx0" brushRef="#br0" timeOffset="112318.4242">6102 5804,'0'0,"0"25,0-25,0 50,0-50,0 25,0-1,0 1,0-25,0 50,0-50,0 25,0-25,0 24,0-24,0 25,0 0</inkml:trace>
  <inkml:trace contextRef="#ctx0" brushRef="#br0" timeOffset="123230.0483">10195 2704,'0'0,"0"0,0 0,50 0,-50 0,24 0,-24 0,25 0,0 0,-25 0,25 0,-25 0,25 0,-25 0,25 0,-1 0,1 0,-25 0,25 0,0 0,0 0,-1 0,1 0,0 0,0 0,0 0,-1 0,1 0,0 0,-25 0,25 0,0 0,-25 0,24 0,-24 0,25 0,0 0,-25 0,25 0,-25 0,25 0,-25 0,24 0,1 0,-25 0,25 0,-25 0,25 0,0 0,-25 0,24 0,-24 0,25 0,-25 0,25 0,0 0,-25 0,25 0,-1 0,1 0,-25 0,25 0,-25 0,25 0,0 0,-25 0,24 0,-24 0,25 0,-25 0,25 0,0 0,-25 0,25 0,-25 0,25 0,-1 0,-24 0,25 0,-25 0,25 0,-25 0,25 0,0 0,-1 0,-24 0,25 0,0 0,-25 0,25 0,-25 0,49 0,-49 0,25 0,-25 0,25 0,-25 0,25 0,0 0,-25 0,24 0,-24 0,25 0,0 0,-25 0,25 0,-25 0,25 0,-25 0,24 0,1 0,-25 0,25 0,-25 0,25 0,0 0,-25 0,24 0,-24 0,25 0,-25 0,25 0,0 0,-25 0,25 0,-25 0,24 0,1 0,-25 0,25 0,-25 0,25 0,-25 0,25 0,-1 0,-24 0,25 0,-25 0,25 0,0 0,-25 0,25 0,-25 0,24 0,-24 0,25 0,0 0,-25 0,25 0,-25 0,25 0,0 0,-25 0,24 0,-24 0,25 0,-25 0,25 0,0 0,-25 0,25 0,-25 0,24 0,-24 0,25 0,0 0,-25 0,25 0,-25 0,25 0,-1 0,-24 0,25 0,-25 0,25 0,-25 0,25 0,0 0,-25 0,24 0,-24 0,25 0,0 0,-25 0,25 0,-25 0,49 0,-49 0,25 0,-25 0,25 0,-25 0,25 0,0 0,-25 0,24 0,-24 0,25 0,0 0,-25 0,25 0,-25 0,25 25,-25-25,24 0,1 0,-25 0,25 0,-25 0,25 24,0-24,-25 0,24 0,-24 0,25 0,-25 0,50 0,-50 0,25 25,-25-25,25 0,-1 0,-24 0,25 0,-25 0,25 0,0 0,-25 0,25 0,-25 0,24 0,-24 0,25 0,0 0,-25 0,25 0,-25 0,25 0,-1 0,-24 0,25 0,-25 0,25 0,-25 0,25 0,0 0,-25 0,24 0,-24 0,25 0,-25 0,25 0,0 0,-25 0,25 0,-25 0,24 0,1 0,-25 0,25 0,-25 0,25 0,-25 0,25 0,-1 0,-24 0,25 0,-25 0,25 0,0 0,-25 0,25 0,-25 0,24 0,-24 0,25 0,0 0,-25 0,25 0,-25 0,25 0,-1 0,-24 0,25 0,-25 0,25 0,-25 0,25 0,0 0,-25 0,25 0,-25 0,24 0,1 0,-25 0</inkml:trace>
  <inkml:trace contextRef="#ctx0" brushRef="#br0" timeOffset="127956.3187">16818 2604,'0'0,"-25"0,25 0,0 0,0 25,-25-25,25 0,0 25,0-25,0 25,0-25,0 25,0 0,0-25,0 24,0-24,0 25,0 0,0-25,0 25,0-25,0 25,0-25,0 24,25 1,-25-25,25 0,-25 25,0-25,25 0,-25 0,25 0,-1 0,-24 0,25 0,-25 0,25 0,-25 0,25 0,0 0,-25 0,0 0,24 0,-24-25,0 0,25 25,-25-24,0 24,25-25,-25 25,0-25,0 0,0 25,0-25,0 25,0-24,0-1,0 25,0-25,0 25,0-25,0 25,0 0,-25 0,25-25,0 0,-25 25,25 0,0-24,-24 24,24 0,-25 0,25 0,-25 0,25 0,-25 0,25 0,-25 0,1 0,24 0,-25 0,25 0,-25 0</inkml:trace>
  <inkml:trace contextRef="#ctx0" brushRef="#br0" timeOffset="131694.5325">15057 3969,'0'0,"0"0,-25 49,0-24,0 0,25 0,-24 0,-1 24,25-24,0 0,-25 24,0 1,0-25,25 24,0-24,0 0,0-25,-24 50,24-50,0 24,0 1,0 0,0-25,0 25</inkml:trace>
  <inkml:trace contextRef="#ctx0" brushRef="#br0" timeOffset="132551.5815">15057 3994,'0'49,"25"1,-1-1,1 1,0 24,-25-49,50 50,-26-1,1-24,-25-26,0 1,0 0,25 0,-25-25</inkml:trace>
  <inkml:trace contextRef="#ctx0" brushRef="#br0" timeOffset="133078.6116">14858 4366,'0'0,"25"0,50 0,-26 0,1 0,24 0,-24 0,-50 0,25 0</inkml:trace>
  <inkml:trace contextRef="#ctx0" brushRef="#br0" timeOffset="133750.6501">14586 4018,'0'25,"0"0,0 0,0 49,0-49,0 49,0-24,0 0,0-1,0 26,0-1,0 0,0-24,0-25,0 0,0-1</inkml:trace>
  <inkml:trace contextRef="#ctx0" brushRef="#br0" timeOffset="134526.6945">15652 3944,'0'25,"0"0,0 24,0-24,0 49,0-24,0-25,0 24,0 1,0 24,0-24,0-25,0 24,0-24,0 0,0 0,0 0,0-1,0-24,0 25,0 0,0 0,0-25</inkml:trace>
  <inkml:trace contextRef="#ctx0" brushRef="#br0" timeOffset="135070.7256">15975 4316,'24'0,"1"0,-25 0,50 0,-1 0,-49 0,25 0,25 0,-50 0</inkml:trace>
  <inkml:trace contextRef="#ctx0" brushRef="#br0" timeOffset="135567.754">16024 4490,'0'0,"0"0,0 0,25 0,0 0,0 0,-1 0,1 0,-25 0,25 0,-25 0,50 0,-50 0,24 0</inkml:trace>
  <inkml:trace contextRef="#ctx0" brushRef="#br0" timeOffset="136190.7896">15999 4118,'0'0,"0"0,0 24,0 1,25 0,-25 25,0-26,25 1,0 25,-25-1,0-24,0 25,0-1,0 1,25-25,-25 24,0 1,24-25,-24 24,0-49,0 25,25 0,0 0,-25-25,0 0,25 0</inkml:trace>
  <inkml:trace contextRef="#ctx0" brushRef="#br0" timeOffset="138086.8981">16520 4341,'0'0,"0"0,0 25,0-1,0-24,0 25,0-25,0 25,0 0,0-25,0 25,0-25,0 24,0-24,0 0,25 25,-25-25,25 25,0-25,-25 25,24-25,-24 0,25 0,-25 0,25 0,0 0,-25 0,0 0,25 0,-25-25,0 0,25 25,-25-25,0 25,0-24,24 24,-24-25,0 0,0 25,0-25,0 25,0-25,0 1,0 24,0-25,0 25,-24 0,24 0,-25 0,25 0,-25 0,0 0,25 0,-25 0,0 0,1 0,24 0</inkml:trace>
  <inkml:trace contextRef="#ctx0" brushRef="#br0" timeOffset="141646.1017">13444 4142,'0'25,"0"0,0-25,0 25,0 24,0 1,0-25,0 24,0 26,0-26,0 1,0 24,0-24,0 24,0 1,0-25,0-1,0 1,0-25,0-25,0 24,0-24,0 25,0 0,0-25,0 25,0-25,0-25,0-25,0 1,0-26,0 51,0-26,0 0</inkml:trace>
  <inkml:trace contextRef="#ctx0" brushRef="#br0" timeOffset="142511.1511">13420 4266,'0'0,"0"-24,0 24,24 0,-24 0,25 0,-25 0,0 0,25 0,-25 24,0 1,25 0,-25-25,0 25,0 0,0-1,0-24,0 0,0 25,0 0,25-25,-25 0,0 25,0-25,0 25,0-25,0 24,0 1,0-25,0 25,0-25,0 0</inkml:trace>
  <inkml:trace contextRef="#ctx0" brushRef="#br0" timeOffset="143462.2055">14114 3944,'0'0,"-25"25,25-25,0 25,-24-25,24 24,0 1,-25 0,25-25,0 74,-25-24,25 24,0-49,-25 0,25 25,0-26,0 26,0-25,0 0,0-1,25 51,-25-50,25-1,0 26,-25-50,24 50,1-50,-25 24,50 26,-50-25,25-25,-1 25,-24 0,25-1,0-24,-25 0,25 0</inkml:trace>
  <inkml:trace contextRef="#ctx0" brushRef="#br0" timeOffset="144326.255">17165 4043,'25'0,"-25"0,0 0,25 25,-25-25,0 50,25-1,-25-24,24 0,-24 24,0 1,0-25,0 0,0-25,0 24,0-24,0 25,0 0,0-25,0 25,0-25,0 25,0-25,0 49,-24-49,24 50,0-25,0-1,-25 26,25-50,-25 25,25-25,0 25,0-1</inkml:trace>
  <inkml:trace contextRef="#ctx0" brushRef="#br0" timeOffset="144791.2816">17736 4316,'25'0,"-25"0,24 0,26 0,0 0,-1 0,1 0,-25 0,-25 0,24 0</inkml:trace>
  <inkml:trace contextRef="#ctx0" brushRef="#br0" timeOffset="145542.3245">17860 4539,'0'0,"0"0,49 0,-24 0,0 0,-25 0,25 0,-25 0,25 0,-1 0,1 0,-25 0,25 0</inkml:trace>
  <inkml:trace contextRef="#ctx0" brushRef="#br0" timeOffset="146142.3588">18430 4291,'0'0,"25"0,-25 50,0-1,25 1,-25 0,0 24,0-49,0-25,0 25,0-1,0 1,0-25,0 25,0 0,0-25</inkml:trace>
  <inkml:trace contextRef="#ctx0" brushRef="#br0" timeOffset="147478.4353">20464 4688,'0'25,"0"0,0-1,0 26,0 25,0-51,0 1,0 25,0-25,0 24,0-24,0 25,0-1,0-24,-25 49,25-49,0 0,0 0,0 0,0-1,0-24,0 25,0-50</inkml:trace>
  <inkml:trace contextRef="#ctx0" brushRef="#br0" timeOffset="148246.4792">20464 4688,'0'0,"0"0,25 0,-25 0,50 25,-26 0,1-25,-25 24,25 1,-25 0,25 0,-25 0,25 0,-25-25,24 24,1 1,-25 25,25-25,-25-1,25 51,0-26,-25 1,49 0,-49-26,0 26,25 0,0-26,-25 1,0 0,0-25,0 0,0 0,0 0,0-25</inkml:trace>
  <inkml:trace contextRef="#ctx0" brushRef="#br0" timeOffset="148790.5103">20489 5085,'0'0,"0"0,50 0,-50 0,24 0,1 0,0 0,-25 0,50 0,-50 0,24 0,26 0,-50 0,25 0,24 0,-49 0,25 0</inkml:trace>
  <inkml:trace contextRef="#ctx0" brushRef="#br0" timeOffset="151542.6677">21308 5035,'24'0,"51"0,24 0,-25 0,-24 0,-25 0,0 0,-1 0</inkml:trace>
  <inkml:trace contextRef="#ctx0" brushRef="#br0" timeOffset="151998.6938">21432 5333,'0'0,"0"0,24 0,26 0,-25 0,-25 0</inkml:trace>
  <inkml:trace contextRef="#ctx0" brushRef="#br0" timeOffset="152535.7245">22052 5011,'0'0,"0"0,0 0,0 49,0-24,0 25,0-1,0 1,0-1,0 26,0-26,0 1,0 0,0-50,0 24,0-24</inkml:trace>
  <inkml:trace contextRef="#ctx0" brushRef="#br0" timeOffset="153310.7688">19075 5035,'0'0,"0"25,25 0,-25 25,0-1,0 1,0-1,0-24,0 50,0 24,0-25,0-24,0-1,0 1,0 0,0-50,0 24,0-24,0 25,0 0,0-25,0 25,0-25</inkml:trace>
  <inkml:trace contextRef="#ctx0" brushRef="#br0" timeOffset="156717.9637">19050 5110,'0'0,"25"0,0-25,-25 25,0-25,25 25,0 0,-25 0,24 0,1 0,0 0,-25 25,25-25,-25 0,25 25,-1 0,-24-25,0 0,0 24,25-24,-25 25,0-25,0 25,0 0,0 24,0-49,0 25,0-25,0 25,0-25,0 0,0 0,0 25,-25-25,1 0,-1 0,25 25,-25-25,0 0,0 0,1 0,-1 0</inkml:trace>
  <inkml:trace contextRef="#ctx0" brushRef="#br0" timeOffset="157766.0237">19794 4887,'0'24,"0"1,0 0,0 0,0 0,0-1,0 1,0 25,0-25,0-1,0-24,0 25,0 0,0 0,0-25,0 49,0-49,0 25,0-25,0 25,0 0,25 0,-25-25,0 24,0-24,25 0,-25 25,25 0,0-25,-25 25,25-25,-25 0,24 0</inkml:trace>
  <inkml:trace contextRef="#ctx0" brushRef="#br0" timeOffset="158799.0828">21035 4638,'0'0,"0"0,0 0,0 25,25 0,-25 25,0-26,24 1,1 0,-25 0,0 0,25-25,-25 25,0-1,0-24,0 25,0-25,0 25,0 0,0 0,0-25,0 24,0 1,0 0,0-25,0 25,0 0,0-1,0-24,0 25,0 0,0-25,0 25,0-25,0 25,0-25,0 24,0 1,-25-25,25 25,0-25,0 25,0 0,-25-25,25 0</inkml:trace>
  <inkml:trace contextRef="#ctx0" brushRef="#br0" timeOffset="210478.0386">1563 8533,'0'0,"0"0,-50 25,26-1,24 1,-50 0,50 0,0 24,0-24,0 0,0-25,0 25,0-25,0 25,0-25,0 49,74-49,-24 25,24 25,1-50,-50 24,-1-24,26 25,0 0,-25-25,-25 0,49 50,-49-50,25 25,-25-25,0 24,0 1,0-25,0 25,0-25,-25 50,0-50,25 24,-49 1,49 0,-25-25,-25 25,50 0,-49-25,49 0,-25 0,25 0,-25 24,0-24</inkml:trace>
  <inkml:trace contextRef="#ctx0" brushRef="#br0" timeOffset="211479.0959">1935 8558,'25'0,"0"24,0-24,-1 50,1 0,0-26,0 26,0 24,-1 1,1-26,-25 1,50 25,-25-26,-1 26,1-1,0-24,0-26,-25 26,25-25,-1-25,-24 0,25 0,-25 0,0-25,0-25,0 1,0-50,0 24,50 1,-50 24,49 0,-49 1,25-26,25 26,-25-1,24-24,-24 24,49 1,-24-26,-50 75,25-49,0 24,-1 0,-24 0,25 25</inkml:trace>
  <inkml:trace contextRef="#ctx0" brushRef="#br0" timeOffset="212151.1343">3225 8483,'0'0,"0"0,0 0,25 25,-25-25,0 25,49 0,-49 24,0 1,0-1,25 26,0-26,-25-24,25 25,-25-25,0-1,0 1,25 0,-25 0,0-25,24 25,-24-25</inkml:trace>
  <inkml:trace contextRef="#ctx0" brushRef="#br0" timeOffset="213319.2011">3374 8285,'0'0,"0"0,25 0,-25 0,24 0,-24 0,25 0,0 0,0 0,-25 0,25 25,-1-25,-24 0,25 0,0 0,49 74,-24-74,0 50,-50-26,24 26,1-50,-25 50,25-26,-25 1,0 0,0 0,25 0,-25-1,0-24,0 25,0 0,0 0,0-25,-25 49,25-49,0 25,-25 0,25 0,-25-25,25 25,-24-1,24 1,0-25,-25 25,25-25,-25 25,0-25,0 0,1 25,-1-25,25 0,-25 25,0-25,25 24,-25-24,25 0,-24 0,24 25,-25-25,0 0,25 0,-25 0,25 0,0-25,0-24,0 24,0-25,0 1,0-1,0 0,-25-24</inkml:trace>
  <inkml:trace contextRef="#ctx0" brushRef="#br0" timeOffset="215432.322">3374 8260,'0'0,"0"25,-25-25,25 0,0 25,-25-25,0 0,25 0,-24 24,24-24,0 50,0-25,0 0,0-1,0-24,0 25,24 0,-24 25,25-26,-25 1,25 0,-25-25,0 25,0-25,25 25,-25-25,0 24,0-24,25 25,-25 0,24-25,-24 25,0-25,0 25,0-1,0-24,0 25,25-25,-25 0,0 25,0-25,0 25,0 0,0-25,0 24,0-24</inkml:trace>
  <inkml:trace contextRef="#ctx0" brushRef="#br0" timeOffset="223229.768">10145 2753,'0'0,"25"0,25 0,24 0,-49 0,50 0,-26 0,-24 0,0 0,0 0,-1 0,-24 0,25 0,-25 0,50 0,-50 0,25 0,-1 0,1 0,0 0,0 0,0 0,-1 0,1 0,-25 0,25 0,0 0,0 0,-25 0,24 0,-24 0,25 0,0 0,-25 0,25 0,-25 0,25 0,-25 0,24 0,1 0,-25 0,25 0,-25 0,25 0,0 0,-25 0,24 0,-24 0,25 0,-25 0,50 0,-50 0,25 0,-25 0,24 0,1 0,25 0,-25 0,0 0,24 0,-24 0,0 0,0 0,-1 0,1 0,-25 0,25 0,-25 0,50 0,-26 0,-24 0,50 0,-50 0,25 0,24 0,-24 0,0 0,25 0,-1 0,-24 0,49 0,-24 0,-25 0,24 0,-24 0,50 0,-51 0,26 0,0 0,-1 0,1 0,0 0,-1 0,1 0,-25 0,-1 0,1 0,0 0,0 0,-25 0,25 0,-25 0,24 0,1 0,0 0,-25 0,50 0,-50 0,24 0,1 0,0 0,0 0,24 0,-24 0,0 0,25 0,-26 0,1 0,25 0,-25 0,-1 0,26 0,24 0,-49 0,0 0,25 0,-25 0,-1 0,1 0,0 0,0 0,0 0,-1 0,1 0,-25 0,50 0,-50 0,49 0,-24 0,0 0,0 0,0 0,-1 0,1 0,-25 0,25 0,0 0,0 0,-25 0,24 0,1 0,0 0,0 0,-25 0,25 0,-1 0,-24 0,25 0,-25 0,124 0,-99 0,0 0,0 0,-1 0,1 0,0 0,-25 0,25 0,-25 0,25 0,-25 0,49 0,-49 0,50 0,-50 0,25 0,-25 0,-25 0,-25-24,1 24,24 0,-25-25,50 25,-25 0,1 0,-1 0,25 0,-25 0,25-25,0 25,-25 0,25 0,-25 0,1 0,-1 0,0 0,0 0,25 0,-25 0,25 0,-24 0,-1 0,25 0,-25 0,25 0,-25 0,0 0,-24 0,49 0,-50 0,25 0,-24 0,24 0,0 0,-24 0,24 0,0 0,0 0,25 0,-25 0,1 0,-1 0,25 0,-25 0,0 0,0 0,25 0,-49 0,49 0,-25 0,25 0,-50 0,25 0,1 0,-1 0,25 0,-50 0,25 0,25 0,-24 0,-1 0,0 0,25 0,-25 0,0 0,25 0,-24 0,24 0,-50 0,50 0,-25 0,25 0,-25 0,1 0,24 0,-25 0,-25 0,50 0,-25 0,25 0,-24 0,-1 0,0 0,25 0,-25 0,0 0,25 0,-24 0,-1 0,0 0,25 0,-25 0,25 0,-25 0,25 0,-49 0,49 0,-50 0,25 0,25 0,-49 0,-1 25,25-25,-24 25,24-25,-25 0,25 0,-24 0,-1 24,25-24,-24 0,49 0,-25 0,25 0,-25 0,0 0,25 0,-24 0,24 0,-25 0,0 0,0 0,25 0,-25 0,25 0,-49 0,49 0,-25 0,25 0,-25 0,0 0,-24 0,24 0,0 0,0 0,25 0,-24 0,-26 0,25 0,0 0,1 0,-1 0,0 0,0 0,0 0,-24 0,49 0,-25 0,25 0,-25 0,0 0,0 0,1 0,-1 0,0 0,0 0,0 0,-24 0,24 0,-25 0,26 0,-1 0,0 0,0 0,0 0,25 0,-24 0,-1 0,0 0,0 0,25 0,-25 0,1 0,-1 0,25 0,-25 0,0 0,0 0,1 0,-1 0,-25 0,25 0,1 0,-1 0,0 0,0 0,-49 0,24 0,25 0,-24 0,49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44:57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 9203,'0'0,"-25"49,25 1,0-50,0 25,0-25,0 24,0-24,0 50,0-50,0 50,0-50,0 24,0 1,0 0,0-25,0 25,0-25,0 0,0-25,0 0,0-24,0 24,0 0,25 0,-25 0,0 1,0-1,0 25,0-25,0 25,0-25,0 25,49-25,1 25,-25 0,-25 0,25 0,-1 0,-24 25,0 0,25 0,0-25,-25 49,0-24,25 25,-25-50,0 25,0-25,0 24,0-24,0-24,0-1,25-25,-25 50,0-25,24-24,-24 24,0 0,25-24,0 24,-25 0,25 25,0-50,-25 50,0 0,0 0,25 50,-1-50,-24 50,50-50,-50 24,25 1,-25 0,25 0,-1 0,-24-1,0 1,0-25,0 25,25-25,0 50,-25-1,0-49,0 25,0 0,0-25,0 0,-25 0</inkml:trace>
  <inkml:trace contextRef="#ctx0" brushRef="#br0" timeOffset="600.0343">2406 9302,'0'0,"0"25,-49 24,49-24,-25 0,0 0,25-25,-49 24,49 26,-25-50,0 25,25 0</inkml:trace>
  <inkml:trace contextRef="#ctx0" brushRef="#br0" timeOffset="1208.0691">2183 9550,'0'0,"0"0,0 25,25-25,74 49,0 1,1-1,-26 1,-24-50,-26 0,1 25,0-25,-25 0,0 0,0-25,0 25,-25-25,0 25</inkml:trace>
  <inkml:trace contextRef="#ctx0" brushRef="#br0" timeOffset="1952.1116">2258 9426,'0'0,"0"25,-25 24,25-49,-25 25,0 0,25-25,0 25,0-25,0 49,0-24,0 0,-25 0,1 24,24-24,0 0,0-25,0 0,0-25,24 25</inkml:trace>
  <inkml:trace contextRef="#ctx0" brushRef="#br0" timeOffset="2392.1368">2084 9500,'0'0,"0"0,25 25,0-25,-1 0,1 50,0-50,0 0,0 0,-1 24,1 1,-25-25,25 0</inkml:trace>
  <inkml:trace contextRef="#ctx0" brushRef="#br0" timeOffset="4112.2352">2704 9451,'0'0,"0"0,0 49,0 1,0-1,0-49,0 50,0-50,0 25,0-25,0 25,0-1,0-24,0 25,25-25,-25 0,0-25,0 1,0 24,0-25,0 0,0 25,0-25,0 0,25 1,-25-26,0 50,0-25,24 25,-24 0,50 0,-25 0,0 0,-1 0,-24 0,25 0,0 0,0 0,-25 0,0 0,0 50,0-50,0 25,0-25,0 49,0-24,0-25,25 25,-25 0,0-25,0 24,0-24,0 25,0 0,0-25,25 0,-25 25,0 0,0-25,0 24,0 1,0-50,0 1,0-26,0 25,0 0,0 25</inkml:trace>
  <inkml:trace contextRef="#ctx0" brushRef="#br0" timeOffset="32648.8674">3771 9302,'0'0,"49"0,75-25,-24 25,48-25,-48 0,-1 25,0 0,-49 0,-1 0,1 0,-1 0,26 0,-26 0,-24 0,0 0,25 0,-26 0,1 0,25 0,-25 0,24 0,-24 0,50 0,-51 0,26 0,0 0,-1 0,26 0,-51 0,26 0,0 0,-1 0,26 0,-51 0,1 0,50 0,-26 0,-24 0,49 0,-49 0,50 0,-26 0,-24 0,25 0,-1 0,-24 0,25 0,-25 0,24 0,1 0,-25 0,24-24,50 24,-49 0,24 0,26 0,-51 0,26 0,-26 0,26 0,-26 0,1 0,-25 0,24 0,1 0,0 0,-1 0,1 0,-1 0,1 0,0 0,-1 0,1 0,-1 0,-24 0,25 0,-25 0,24 0,26 0,-51 0,26 0,0 0,-50 0,49 0,1 0,-25 0,0 0,-1 0,51 0,-26 0,1 0,0 0,-1 0,1 0,-25 0,-1 0,26 0,-50 0,25 0,0 0,-1 0,26 0,-25 0,24 0,1 0,-25 0,-25 0,25 0,-1 0,-24 0,75 0,-50 0,24 0,1 0,-25 0,-1 0,1 0,-25 0</inkml:trace>
  <inkml:trace contextRef="#ctx0" brushRef="#br0" timeOffset="38489.2014">16099 9103,'49'0,"-24"0,49 0,-49 0,50 0,-1 0,-24 0,24 0,-24 0,-1 0,1 0,0 0,-1 0,1 0,-25 0,24 0,-49 0,25 0,74 0,-74 0,25 0,-26 0,26 0,-25 0,49 25,1 0,-26-25,1 0,-1 0,1 0,0 0,-26 0,1 0,25 0,24 0,-24 0,24 0,-24 0,24 0,-24 0,0 0,24 0,-49 0,24 0,-24 0,25 0,-1 0,1 25,0-25,-1 0,1 0,-1 0,1 0,24 0,-49 25,0-25,0 0,25 0,98 0,-73 0,49 24,99-24,-99 0,-25 0,25 0,-24 0,-26 0,-24 0,-1 0,-24 0,25 0,-1 0,26 25,49 0,-25 0,74 0,-73-25,-1 0,-25 0,-49 0,25 0,-25 0,49 0,-24 0,-26 0,26 0,0 0,-1 0,-24 0,0 0,-25 0,25 0</inkml:trace>
  <inkml:trace contextRef="#ctx0" brushRef="#br0" timeOffset="77160.4133">1241 16446,'24'0,"1"0,0 0,0 0,24 0,-24 0,99 0,-49 0,-1 0,25 24,-24-24,-1 0,-49 25,0-25,0 0,-1 25,1-25,25 0,-25 0,-1 0,26 0,0 0,-1 0,1 0,-1 0,26 0,-50 0,24 0,26 0,-1 25,-24-25,49 0,-25 0,-24 25,24-25,1 0,-1 0,-24 0,-1 0,26 0,-1 0,-24 0,123 0,-24 0,-50 0,50 24,25-24,-100 0,-24 0,24 0,-24 0,0 0,24 0,-49 0,24 25,26 0,-1 0,125 0,-100 24,75-49,-1 0,-24 0,-25 0,50 0,-75 0,50 0,-25 0,0 25,-25 0,75 0,-26-1,26-24,-25 25,-50-25,25 0,-49 0,-1 0,25 0,-49 0,24 0,25 25,1-25,-51 0,50 0,-24 0,-1 0,26 0,-51 0,50 0,25 0,-24 0,172 0,-48 0,-75 0,49 0,-49 0,-50 0,25 0,-74 0,-1 0,1 0,24 0,-49 0,49 0,-24 0,-25 0,0 0,0 0,-1 0,1 0,-25 0,50 0,49-25,-25 0,26 25,48 0,-24 0,-49 0,24 0,0 0,-49 0,-25-24,0 24</inkml:trace>
  <inkml:trace contextRef="#ctx0" brushRef="#br0" timeOffset="80800.6215">12055 14238,'0'0,"75"0,-26-25,1 25,-25 0,24 0,1 0,-25 0,0 0,24 0,-49 0,25 0,0 0,25 0,-1 0,75-25,-25 25,-49 0,24-25,-24 25,-25 0,-25 0,25 0,-1 0,1 0,-25 0,25 0,0 0,24 0,1 0,-25 0,24 0,1 0,-25 0,0 0,-1 0,26 0,-25 0,0 0,0 0,-25 0,24 0,1 0,-25 0,25 0,-25 0,50 0,-26 0,26 25,0 0,-1-25,1 0,-1 0,1 25,24-25,-49 0,0 25,-25-25,25 0,0 0,-1 0,51 0,-26 0,-24 0,50 24,-51-24,76 0,-75 0,-25 0,24 0,1 0,0 25,-25-25,50 0,-50 25,24-25,-24 0,25 0,0 0,0 0,-25 0,49 0,-49 0,25 0,-25 0,50 0,-25 0,-1 0,-24 0,25 0,0 0,49 0,-49 0,0 0,25 0,-50 0</inkml:trace>
  <inkml:trace contextRef="#ctx0" brushRef="#br0" timeOffset="82457.7163">16545 14238,'0'0,"25"0,-25 0,25 0,-1 0,1 0,99 0,-49-25,-1 0,1 25,-51 0,26 0,0-25,-1 25,-24 0,0 0,0 0,24 0,1 0,24 0,1 0,-51 0,1 0,50 0,-1 0,-24 0,-1 25,-24-25,0 0,0 0,-25 0,25 25,24-25,-24 0,0 0,74 0,-74 0,24 0,-24 0,0 0,0 0,0 0,-25 0,24 0,-24 0,25 0,0 0,-25 0,25 0,-25 0,25 0,-1 0,-24 0,25 0,-25 0,50 0,-1 0,51 0,-51 0,-24 0,0 0,24 0,1 0,0 0,49 0,-25 0,1 0,49 0,-50 0,-24 0,-25 0</inkml:trace>
  <inkml:trace contextRef="#ctx0" brushRef="#br0" timeOffset="85833.9094">21407 15255,'0'0,"0"0,0 0,-25 25,0-1,0 1,1 0,24 0,-25 0,0 0,0-1,25 1,-25-25,1 25,-1 0,25 0,-25 24,0-49,25 50,0-25,0 24,0-24,0 0,0-25,0 0,25 0,49 0,1 0,-1-25,-24 25,-1 0,1 0,-50 0,25 0,-25 0,25 0,-1 0,-24 0,25 0,0 0,0 0,-25 0,25 0,-25-25,24 0,-24 25,0-24,0-1,0 0,0 0,0 25,0-25,-24 1,-1 24,-25-50,25-74,-24 0,24 74,0 25,25 1,0 24,0 0,-25 49,25-49,-24 25,24-25,0 0,-25 25,25 0,0-25,-25 24,25-24,-25 50,25-50,-25 25,25 25,-24-26,-1 1,25-25,0 25,-25-25,25 25,0-25,-25 0,0 25,25-1,-49 26,49-50,-50 25,50 0,-25-1,25 1,-24-25,-1 0,25 25,0-25,-25 25,25-25,0 0,25-25,49 25,-49 0,25 0,-1 0,26 0,-26 0,1 0,-25 0,24 0,-24 0,-25 0,25 0,0 0,-1 0,1 0,25 0,24 0,-24 0,-25 0,-1 0,1 0,-25 0,25 0,49 25,-49-25,0 25,-50-25,25-50,-25 25,25 0,-24 25,24-24,-25-1,25 25,-25 0,0-25,-24-49,-1 24,0 0,50 50,-49-24,49 24,-25 0,25-25,-25 25,0-25,25 25,-24 0,24 0,-25-25,25 25,-25-25,25 25,0-49</inkml:trace>
  <inkml:trace contextRef="#ctx0" brushRef="#br0" timeOffset="89891.1415">20191 12477,'25'0,"0"0,0 0,24 0,-24 25,50-1,-26 26,100 0,-75 24,26 0,-51-74,1 50,-50-50,25 25,0 0,24-1,-49 1,50 0,-50 0,25 0,-1-1,1-24,25 75,-25-26,24-24,-24 25,49 0,-49-26,0-24,-25 25,25-25,-25 25,25-25,24 50,-24-26,25 1,-1 25,26-25,-1 49,-49-49,24-25,-49 0,25 0,-25 25,25-1,0 1,24-25,-24 25,0-25,0 25,0 0,-25-25,25 0,-1 0,1 24,-25-24,25 25,0 0,0-25,-25 25,24-25,-24 0,0 25,25-1,0-24,-25 0,25 25,-25 0,25 0,-25-25,49 25,-24 24,0-49,0 25,-1 0,1-25,0 74,0-49,0 0,-1 24,26-24,-25 25,0-50,-1 50,26-50,-50 24,25 1,0 0,-1 0,1-25,25 49,-1 1,-49-25,50 24,0-24,24 50,-74-26,50-49,-50 0,0 25,25 0,-25-25,24 25,1-1,0-24,0 25,0-25,-1 25,1 0,-25-25,25 0,-25 25,25-25,0 0,-1 24,26 26,0-50,-26 25,1-25,0 0,25 25,-26-1,51 26,-50-25,49 0,-24-1,-50-24,24 0,-24 0,25 25,0-25,0 25,-25 0,25-25,0 25,-25-25,0 0,24 0,1 0,0 25,25-1,-26-24,1 0,-25 0,25 0,0 0,0 0,-25 25,24-25,1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46:33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5581 11981,'0'24,"0"-24,-24 50,24 0,-25-1,0 1,0 0,0-26,25 1,0-25,-24 25,24 0,0-25,0 25,-25-1,25 1,0 0,-25-25,25 25,0 0,0-25,0 24,0 1,0 0,-25 0,25-25,0 25</inkml:trace>
  <inkml:trace contextRef="#ctx0" brushRef="#br0" timeOffset="928.0531">5705 11881,'0'0,"0"50,25-25,0 24,0 51,24-51,-24-24,-25 0,25 0,-25 0,0-25,25 24,0 1,-25 25,0 24,49-49,-24 25,-25-26,25 1,-25 0,0-25</inkml:trace>
  <inkml:trace contextRef="#ctx0" brushRef="#br0" timeOffset="1633.0934">5581 12278,'0'0,"25"0,0 0,25 0,-1 0,50 0,25 25,-74-25,24 25,-49-25,-25 0,0 0</inkml:trace>
  <inkml:trace contextRef="#ctx0" brushRef="#br0" timeOffset="3936.2251">11088 12105,'0'0,"0"0,0 0,-25 0,25 24,0 1,-25 0,25-25,0 25,-24-25,24 25,-25 0,25-25,0 24,0-24,0 50,0-25,0 0,-25-1,25 1,0 0,0-25,0 25,0-25,0 25,0-1,0-24,0 25,25 0,-25 0,25-25,-25 25,0-25,24 0,-24 0,50 24,-50 1,25-25,-25 0,49 0,-49 25,25-25,0 0,0 0,0 0,99-25,-99 0,-1 25,-24 0,25-49,0 49,0-25,-25 25,0-25,25 0,-25 1,0-1,0 0,0 25,0-50,0 50,-25-24,25-1,-25 0,0 0,25 0,-25 1,25-1,-24 0,-1 25,25-25,-25 0,0 0,25 25,0 0,-25 0,25 0,-49 0,49 0,-25 0,0 0,0 0,-24 0,24 0,25 0,-25 0,0 0,25 25,-25-25,25 0</inkml:trace>
  <inkml:trace contextRef="#ctx0" brushRef="#br0" timeOffset="5128.2933">10914 12774,'0'-24,"0"24,0-25,0 0,0 25,25-25,0-24,25 24,-26 0,-24 0,0 0,25 25,0 0,-25 0,25 0,24 0,-24-24,0 24,-25 0,25 0,-25 0,25 0,-1 0,-24 24,0-24,25 0,-25 0,25 0,0 0,-25 25,25-25,-25 0,25 25,-25 0,24-25,1 0,-25 25,25-25,-25 0,25 0,-25 24,49-24,-49 25,100-25,-76 0,1 0,-25 0,25 0,0 0,-25 0,25-25,-25 25,24 0,-24 0,0 0,25 0,-25-24,25 24</inkml:trace>
  <inkml:trace contextRef="#ctx0" brushRef="#br0" timeOffset="6168.3528">17116 13444,'0'50,"24"-1,-24-49,0 50,0-25,0 24,0 1,0 0,0-26,0 1,0-25,0 25,0 0,0 0,0 24,0 1,0-1,0-24,0 0,0-25</inkml:trace>
  <inkml:trace contextRef="#ctx0" brushRef="#br0" timeOffset="7832.448">17116 13444,'24'0,"26"0,-25 0,0 0,-25 0,24 0,1 0,0 0,-25 0,25 0,-25 0,25 0,-25 0,0 0,24 25,1 0,-25 0,25-1,-25-24,25 25,-25 0,0-25,0 25,0-25,0 25,0-1,0 1,0 0,-25 0,25-25,0 25,-74-25,49 0,0 0,0 0,0 0,1 24,-1-24,25 0,-25 0,25 0,25 0,0 0,-25 0,24 25,-24-25,25 0,0 0,-25 0,0 0,25 0,-25 25,25-25,-25 0,24 25,1 0,-25-25,25 24,-25-24,25 50,0-50,-25 25,24-25,1 25,-25-1,0-24,25 0,-25 0,25 25,0-25,-1 0,-24 25,50-25,-50 25,25-25</inkml:trace>
  <inkml:trace contextRef="#ctx0" brushRef="#br0" timeOffset="42664.4402">9352 11956,'25'0,"24"0,50 0,-24 0,-1 0,50 0,-49 0,49-25,-50 25,0 0,-49 0,50 0,-75 0,24 0,1 0,0 0,0 0,0 0,0 0,49-25,0 25,75 0,-74 0,-51 0,51 0,-75 0,25 0,-1 0,1 0,0 0,25 0,-26-25,26 25,-50 0,25 0,0 0,-25 0,49 0,1 0,-1 0,26 25,-1-25,-24 0,-25 0,24 0,1 0,24 0,-24 25,0-25,-1 0,26 25,24 0,-50-25,-24 0,25 0,24 0,-24 0,-1 0,-24 0,25 0,-1 0,-24 24,25 1,24 0,-24-25,-25 0,24 0,26 0,-26 0,1 0,0 0,-26 0,1 0,0 0,-25 0,25 0,0 0,-1 25,-24-25,25 0,0 0,0 0,-25 0,25 0,-25 0,49 0,-49 0,25 0,25 0,-26 0,1 0,25 0,-25 0,-1 0,-24 0,25 0,25 0,-25 0,0 0,-25 0,24 0,-24 0,25 0,0 0,-25 0,25-25,-25 25,0 0,25 0,-1-25</inkml:trace>
  <inkml:trace contextRef="#ctx0" brushRef="#br0" timeOffset="45663.6118">9476 13742,'0'25,"49"74,-24-50,25 26,-25-26,-25 26,0-26,24-24,-24 0,0-25,0 0,0-25,25 0,-25 1,25-26,-25 50,0-25,0 25,0-25,25 1,-25-1,0 25,0-25,0 0,25 25,-25 0,24 0,1 0,-25-25,25 25,0 0,24 25,-24 25,25-25,-50 24,25-24,-25 0,24-25,-24 25,0-1,0 1,0 0,0 0,0 24,0 1,25-50,-25 0,25 0,-25-25,0-24</inkml:trace>
  <inkml:trace contextRef="#ctx0" brushRef="#br0" timeOffset="46647.6681">10666 13915,'0'0,"-49"25,-1-25,25 25,-24-25,24 0,0 0,25 0,-25 0,1 0,-1 25,25-25,-25 25,0-25,0 24,25-24,0 0,50 0,24 25,1 0,-50-25,24 0,-24 0,0 0</inkml:trace>
  <inkml:trace contextRef="#ctx0" brushRef="#br0" timeOffset="47207.7001">10369 14312,'0'0,"0"0,25 0,-1-25,1 25,0 0,0 0,-25 0,49 0,-24 0,25 0,-25 0,49 0,-49 0,0 0</inkml:trace>
  <inkml:trace contextRef="#ctx0" brushRef="#br0" timeOffset="49048.8054">10989 14039,'0'0,"0"0,25 25,-25-25,0 25,0 0,24 0,-24-25,25 49,-25-49,0 25,0 0,0 0,0-1,0-24,0 25,0 0,0-25,0-25,0 25,25-25,-25-24,0 24,25 0,-25-24,0 24,0 0,25 25,-25-25,0 25,0-25,24 1,1 24,-25 0,0-25,25 25,-25 0,25 0,0 25,-25-25,24 24,-24-24,0 25,0-25,0 0,0 50,0-25,0-1,0 26,0 0,0-50,0 49,25-49,-25-25,0 25,25-24,-25 24,0-25,25 25,-25-25,50-49,-26 49,-24 25,0 0,25 0,0 0,0 25,-25-25,25 24,-25-24,0 0,0 25,24 0,-24-25,0 25,25-25,-25 25,0-25,25 24,-25 1,0 0,0 0,25 0</inkml:trace>
  <inkml:trace contextRef="#ctx0" brushRef="#br0" timeOffset="74764.2762">918 5159</inkml:trace>
  <inkml:trace contextRef="#ctx0" brushRef="#br0" timeOffset="86415.9427">9203 16594,'25'0,"-1"0,101 0,98 0,25 50,25-25,-50 0,-25-25,-49 0,0 0,-99 0,-1 0,-24 0,-25 0,50 0,24 0,25 0,25 0,-24-25,48 0,-73 0,-1 25,-49 0,25-25,-26 25,1 0,-25 0,25 0,25 0,-1 0,1 25,-25-25,24 0,1 0,-1 0,1 0,-25 0,0 0,24 0,-49 0,25 0,25 0,-26 0,26 0,0 0,-25 0,-1 0,-24 0,0 0</inkml:trace>
  <inkml:trace contextRef="#ctx0" brushRef="#br0" timeOffset="694103.7004">10369 10889,'0'25,"0"0,0 0,0-25,0 24,-25 1,25 0,-25-25,25 25,0-25,-25 25,25-1,-25-24,1 25,24-25,0 25,-25-25,25 25,0 0,0 0,0 24,0 1,0-25,0-25,0 0,0 49,25 1,-1-1,1-24,0 25,-25-50,25 25,-25-25,0 24,0-24,50 25,-26-25,1 0,-25 25,25 0,0-25,0 0,-1 0,1 25,0-25,25 0,-50 0,49 0,-24 0,0 0,-25 0,25 0,-25 0,24 0,-24 0,25 0,0 0,0 0,-25 0,49 0,-49 0,50 0,-50 0,25 0,-25-25,25 25,24-50,-24 25,-25 1,0-1,25 0,-25 0,0 0,0-24,0 24,0 0,0-24,0 24,0 0,0-49,0 49,0 0,-25 0,25 0,-50-24,50-1,-24 50,-1-50,25 50,-25-49,0-1,0 25,1-24,24 49,-50-25,50 0,-25 25,0-25,25 25,-24 0,-1 0,0 0,0 0,0 0,1 0,-1 0,0 0,-25 0,50 0,-24 0,24 0,-25 0,0 50,25-50,-25 25,25-25</inkml:trace>
  <inkml:trace contextRef="#ctx0" brushRef="#br0" timeOffset="696263.824">13048 10939,'0'0,"-25"0,25 25,-25-25,25 0,-25 24,-24 1,-1 0,50 0,-25-25,25 49,-25-49,25 0,0 25,0-25,-24 0,24 25,-25 0,25 0,0 0,0-1,0-24,0 25,0 0,-25 0,25 0,0-25,0 24,0 1,0-25,0 25,0 0,0 0,25-1,0-24,-25 25,24 0,-24-25,0 50,25-50,-25 24,25-24,0 50,-25-50,25 0,-25 25,24-25,1 0,0 0,-25 25,25-25,0 0,-25 0,24 0,-24 0,50 24,-50-24,25 0,24 25,-49-25,50 0,-50 0,25 0,-25 0,25 0,-1 0,1 0,0 0,0 0,-25 0,25 0,-25 0,24 0,1 0,-25 0,25 0,25-49,-50 49,0-25,0 0,25 25,-1 0,-24-25,0 25,0-49,0-1,0 25,0-24,0-1,0 0,0 26,0-1,0 0,0 0,0 0,0 1,0-1,-24 0,24 0,0 0,-25 25,25-25,-25 1,25-1,-25 0,0 25,0-25,25 25,-24-25,24 25,-25 0,0 0,25-24,-25 24,25-25,-25 25,1-25,-1 25,25 0,-25 0,0-25,0 25,25-25,-24 25,-1 0,25 0,-25 0,25 0,-25 0,25 25,-25-25,1 0</inkml:trace>
  <inkml:trace contextRef="#ctx0" brushRef="#br0" timeOffset="697407.8894">10890 8111,'0'0,"0"50,0-25,0-1,0 51,0-26,0 1,0 49,0 50,0-25,0-25,0 75,0-75,0 25,0-49,0-51,0 26,0 0,0 24,0-49,0 24,0-24,0 25,0-25,0-1,0 26,0-25,0 0,0-1,0 1,0 0,0 0,0 0,0-1,0 26,0-50,0 50,0-50,-25 25</inkml:trace>
  <inkml:trace contextRef="#ctx0" brushRef="#br0" timeOffset="698711.964">13072 8037,'0'0,"0"49,25 1,-25 0,25 24,-25 0,0 1,0-1,0-24,0 24,0-49,0 25,0-1,0 1,0 24,0 1,0-1,0 1,0-26,0 1,-25 24,0-49,25-25,0 50,0-1,0-24,0 99,0-50,0-24,0-25,0 0,0 24,0-24,0 0,0-25,0 25,0-1,0 1,0 25,0-25,0-1,0 1,0 0,0 0,0 0,0-25,0 25</inkml:trace>
  <inkml:trace contextRef="#ctx0" brushRef="#br0" timeOffset="700801.0835">10021 9302,'-24'0,"24"0,-25 0,0 0,25 0,-25 0,25 0,-25 0,1 25,24-25,-25 0,25 24,0 26,0-25,0-25,0 25,0-25,0 0,25 0,-1 0,-24 0,25 0,-25 0,0 0,0 0,-25 24,1 1,-1 0,0 0,0-25,25 25,0-25,0 49,0-49,0 25,0 0,0 0,0-1,0-24,0 0,0 0,0 0,50 0,24 0,-49 0,-25 0,25 0,0 0,-25 0,0 0,0-49,0 49,0-25,0 25</inkml:trace>
  <inkml:trace contextRef="#ctx0" brushRef="#br0" timeOffset="702129.1595">9104 7789,'0'0,"0"0,0 49,0-24,24 0,1 49,-25-74,25 25,0-25,-25 0,49 0,-49 0,25 0,-25-25,50 0,-50 25,0-24,0 24,0-25,25 25,-25-50,0 50,0-25,0 1,0-1,0 25,0-25,0 25,-50 0,50 0,-25 0,25 25,-25-25,1 25,24-25</inkml:trace>
  <inkml:trace contextRef="#ctx0" brushRef="#br0" timeOffset="702449.1778">9575 7888</inkml:trace>
  <inkml:trace contextRef="#ctx0" brushRef="#br0" timeOffset="703192.2203">9823 7813,'0'25,"25"0,-25 0,0-25,0 25,0-1,25 1,-25-25,24 25,-24-25,25 0,-25 0,25 0,0-25,-25 0,0 1,25-1,-25 0,0 25,0-25,0 25,0-25,0 25,0-24,0 24,-25 0,0 0,25 0,-25-25,25 25,-25 0,25 0,0 0,-24 0,-1 0,25 0,-25 0,25 0,0 25</inkml:trace>
  <inkml:trace contextRef="#ctx0" brushRef="#br0" timeOffset="704081.2711">10220 7813,'0'25,"0"0,0 25,25-50,-25 24,0 26,24-25,1 0,-25-25,0 0,25 25,0-25,-25 0,25 0,0 0,-1 0,-24 0,25 0,-25 0,25 0,-25 0,50-50,-50 25,0 0,0-24,0-1,-25 25,25 0,0 25,-25 0,25 0,-25 0,0 0,1 0,24 0,-25 0,0 0</inkml:trace>
  <inkml:trace contextRef="#ctx0" brushRef="#br0" timeOffset="704641.3031">10741 7714,'0'25,"0"0,0 0,0-1,0 26,0-50,0 50,0-26,25-24,-25 25,0 0</inkml:trace>
  <inkml:trace contextRef="#ctx0" brushRef="#br0" timeOffset="705768.3676">10865 7491,'0'0,"25"0,-1 0,1 0,-25 0,25 0,-25 0,0 25,25 0,-25-25,0 24,0-24,0 25,0 0,0-25,0 25,0-25,0 49,0-49,0 25,-25-25,25 25,0-25,0 25,-25-25,25 25,0-25,25 0,-25 0,50 0,-26 0,1 0,-25 0</inkml:trace>
  <inkml:trace contextRef="#ctx0" brushRef="#br0" timeOffset="707096.4436">9550 9897,'0'0,"25"0,49 0,26 0,-51 0,26 0,-1 0,0 0,26 0,-26 0,-49 0,0 0,-1 0,1 0</inkml:trace>
  <inkml:trace contextRef="#ctx0" brushRef="#br0" timeOffset="707792.4834">10493 9376,'25'0,"-25"0,49 0,-49 0,25 0,-25 0</inkml:trace>
  <inkml:trace contextRef="#ctx0" brushRef="#br0" timeOffset="708272.5108">10443 9624,'25'0,"0"0,-25 0,49 0,-49 0,25 0,0 0</inkml:trace>
  <inkml:trace contextRef="#ctx0" brushRef="#br0" timeOffset="709375.5739">11038 9426,'0'0,"0"25,0-1,0 1,0 0,0-25,0 25,0-25,0 25,0-1,25-24,-25 25,0-25,25 0,0 25,-25-25,25 0,-25 0,24 0,-24 0,25 0,0 0,-25 0,25 0,-25 0,25-25,-1 25,-24-25,0 1,0 24,25-25,-25 25,0-25,0 0,0-24,0 49,0-25,0 25,-25-25,1 25,24-25,0 0,-25 25,25 0,-25 0,0 0,25 0,0 25,-25-25,25 0,-24 25,24-25,0 25</inkml:trace>
  <inkml:trace contextRef="#ctx0" brushRef="#br0" timeOffset="714798.8841">9426 12030,'-25'0,"1"0,-1 0,25 0</inkml:trace>
  <inkml:trace contextRef="#ctx0" brushRef="#br0" timeOffset="717560.0421">7541 8434,'-25'0,"25"0,-25 0,1 24,-26-24,-24 25,74 0,-25-25,0 0,0 0,25 0,0 25,0-25,0 25,0-1,0-24,0 25,25-25,-25 0,25 25,0-25,-25 0,24 0,-24 0,0 0,-24 0,24 25,-25-25,25 0,-25 0,25 25,-25-1,0-24,25 25,0-25,0 25,0-25,-24 25,24 0,0-25,0 24,0-24,0 25,0 0,0-25,24 25,1-25,-25 0,25 25,-25-25,25 0,0 0,-1 0,26-25,-50 25,50-25,-50 25,49-50,-49 50</inkml:trace>
  <inkml:trace contextRef="#ctx0" brushRef="#br0" timeOffset="718264.0823">7516 8458,'0'25,"0"0,0 0,25-25,-25 25,25-1,-25-24,0 0</inkml:trace>
  <inkml:trace contextRef="#ctx0" brushRef="#br0" timeOffset="724735.4525">9749 9971,'0'0,"0"0,0 0,124 0,-75 0,-24 0,74 0,-49-24,-25 24,-1 0,51-25,-26 25,51 0,-51 0,26 0,-26 0,1 0,0 0,-26 25,1-25,-25 0,50 0,-25 0,-1-25,1 25,0-25,0 25,0-25,-25 25,24 0,-24 0,50 0,-25 0,24 0,1 0,0 0,24 0,-49 0,-25 0,49 0,-49 0,25 0,-25 0,25 0,0 0,-25 0,25 0,0 0,-1 0,1-25,-25 25,25-24,0-1,-25 25,0-25,25 25,-25 0,24-50,1-24,-25 49,0-24,0-1,0 0,0-24,0 24,-25 1,25-1,-49-24,24 24,0 25,0 1,1-1,-1 25,0-25,0 25,25 0,-25 0,25-25,-49 25,-1-25,0 0,1 1,-26-1,51-25,-26 50,-24 0,-1-25,26 25,24 0,-25 0,-24 0,24 0,1 0,-1 0,0 0,-24 0,-25 25,49-25,0 0,1 0,-26 25,26-25,24 25,0-25,0 0,-24 0,24 0,-49 25,24-1,25-24,-24 25,-26-25,50 50,-24-25,24-25,0 0,25 25,-25-25,25 0,-24 24,24-24,-25 25,0 0,25 25,0-50,-25 49,25-49,0 25,0 25,0-50,-25 49,25-49,0 50,0-1,0-24,0 25,0-50,25 49,-25-49,0 25,25 0,-25-25,0 25,50 0,-50-1,0-24,24 25,1 0,0 0,0-25,0 0,-25 25,24-25,1 24,0 1,25-25,-50 0,49 0,1 25,24-25,-49 25,0-25,0 0,-1 25,26-25,24 0,50 0,-49 0,-50 0,49 0,-49 0,-25 0,25 0,0 0,-25 0,24 0,1 0,25 0,-1 0,26 0,-26 0,1 0,0 0,-26 0,26 0,-50-25,25 25,0 0,24 0,-24 0,0 0,49-25,-49 25,49-25,-49 0,0 25,25 0,-26 0,-24 0,25 0,-25-24,25 24,0 0,0-25,-25 0,25 25,-1-25,-24 0,0 1,25 24,-25-25,0 0,0-25,0 26,0-26,0 0,0 50,0-24,0-1,0 0,0 25,0-25,0-49,0 24,-49-24,24 24,0 1,0 24,25 0,-50 0,50 0,-24 0,-1 25,25-49,-25 49,0-25,-24 0,49 0,-25 1,-25 24,50 0,-25 0,1 0,-1 0,25-25,-25 25,0 0,-24 0,-1 0,0 0,1 0,-26-25,26 25,-26 0,26 0,24 0,-25 0,1 0,-1 0,25 0,0 0,-49 0,0 0,24 0,25 0,-49 0,49 0,0 25,-49 0,49-1,0-24,-24 25,-26-25,50 25,-24-25,-1 0,25 0,25 0,-49 0,49 25,-25-25,25 25,-25-25,0 24,25-24,-24 25,24-25,0 50,-25-25,0 0,25 24,0-49,0 25,0 25,-25-50,25 24,0 1,0 25,0-1,0 26,0-26,0 1,0-25,0 0,25-25,-25 24,0 1,0-25,50 25,-50 0,49 24,-24-49,25 50,-26-25,26 24,0 1,-26 0,1-50,0 49,0-49,0 0,24 25,-24 0,0-25,24 0,1 25,-25 0,49-25,-49 0,25 0,-1 0,1 0,-25 0,24 0,-24 0,50 0,-26 0,-24 0,49 0,-49 0,50 0,-51 0,1 0,25 0,-25 0,-1 0,1 0,0 0,0 0,24 0,-24 0,-25 0,50 0,-50 0,49 0,-24 0,-25-25,25 25,0 0,24-25,-49 25,25-25,25 0,-50 25,25 0,-1-25,-24 25,25-24,-25-1,0 25,25-25,-25 0,25 0,-25 1,0-1,0 0,0 0,0 0,0 25,0-24,0 24,0-50,0 0,0-24,-25 24,0 26,25-26,0 50,-25-25,1 0,24 25,0 0,-25-49,25 49,-25-25,0-25,25 50,-49-49,49 49,-25-25,0 25,-25-25,50 0,-24 25,24-24,-25-1,0 25,-25-25,26 0,-26 25,0-25,26 0,-26 25,25 0,0 0,1 0,-26 0,0 0,26 0,-26 0,0 0,1 0,-1 0,-24 0,24 0,0 0,50 0,-49 0,-1 0,50 0,-49 0,49 0,-25 0,-25 0,25 0,-24 0,-1 25,1-25,24 0,-25 25,1 0,49-25,-50 25,50-25,-25 0,0 0,1 0,24 25,-25-25,25 0,-25 24,0-24,0 50,25-50,-24 0,-1 25,25-25,0 25,-25-25,25 24,0 26,0-50,0 25,0-25,0 25,0-25,0 49,25-49,0 25,-25-25,0 0,24 50,1-26,25 26,-25-25,24 24,1 1,-25-25,49 24,-24-24,-26 0,-24 0,25-25,0 25,0-1,24 1,-24 0,25 0,-1 24,51-24,24 0,-75 25,1-50,0 0,-1 25,-24-25,25 24,-26-24,1 0,25 0,24 25,-24-25,-1 0,-24 0,25 0,-50 0,25 0,-25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48:08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12353 6102,'25'0,"0"0,-1 0,1 0,0 0,0 0,-25 0,25 0,-25 0,25 0,-1 0,1 0,50 0,-26 0,26 0,-26 0,26 0,-1 0,-24 0,-1 0,-24 0,-25 0,50 0,-26 0,26 0,-25 0,0 0,49 0,-24 25,-26-25,1 0,-25 25,25-25,-25 0,25 0,0 0,0 0,-25 0,24 0,1 0,0 0,0 0,24 0,26 0,-26 0,1 0,-25 0,24 24,-24-24,0 25,25-25,-26 0,1 25,25-25,-25 0,24 0,-24 0,-25 0,50 0,-50 0,24 0,1 0,0 25,0-25,-25 0,25 0,-1 0,1 0,0 0,0 0,-25 0,25 0,0 0,-1 0,-24 0,25 25,-25-25,25 0,0 0,24 0,-24 24,0-24,25 0,24 0,-74 0,25 0,0 0,-1 0,1 0,0 0,25 0,-50 0,24 0,-24 0,25 0,-25 0,25 0,0 0,0 0,-25 0,24 0,1 0,-25 0,25 0,0-24,0 24,-25 0,0-25,0 0,0 0,0 25,0-25,0 1,0-1,0 25,0-25,0 25,0-25,0 0,0 25,0-24,0 24,0-25,0 25,0-25,0 0,0 25,0-25,0 25,-25-99,25 74,0 0,0 1,0 24,0-25,0 25,0-25,0 25,0-25,-25 0,25 1,0-1,0 25,0-25,0 25,-25-50,25 26,-25-1,1 0,24 0,0 0,0 25,0-24,-25 24,25 0,-25-25,0 25,25 0,-25 0,25-25,-24 0,-1 0,-25 25,50 0,-25-24,25 24,-24 0,-1-25,-25 0,50 25,-25-25,25 25,-24 0,-1 0,25 0,-25 0,25 0,-25 0,0 0,25 0,-24 0,-26 0,0 0,1 25,-1-25,25 0,0 0,-24 0,49 0,-25 0,25 0,-25 0,0 0,1 0,-51 0,26 0,24 0,-25 0,1 0,24 0,0 0,-25 0,26 0,24 0,-25 0,0 0,-25 0,-24 0,-25 0,0 0,-1 0,26 0,-25 0,24 0,-49 0,75 0,-1-25,0 25,50 0,-24-25,24 25,-25 0,25 0,-25 0,0 0,-24 0,-26 0,-24 25,0-25,24 25,50-25,-49 0,0 25,24-25,0 25,1-25,24 0,0 0,25 24,0 1,-25-25,25 25,-24 0,24 24,-25 26,25-75,0 25,0 24,0-49,0 25,0-25,0 25,0 0,0-1,0-24,0 25,0 0,0-25,0 25,0 49,0-49,0 50,0-26,0 1,0-25,0-25,0 49,0-49,25 0,-25 0,24 0,-24 0,25 0,25 0,-50 0,49 0,-24 0,0 25,25-25,-50 0,24 0,1 0,0 0,0 0,0 0,-1 0,1 0,0 0,-25 0,25 0,-25 0</inkml:trace>
  <inkml:trace contextRef="#ctx0" brushRef="#br0" timeOffset="16135.9229">7789 5184,'0'0,"0"0,25 0,-25 0,25 0,-25 0,49 0,-49-25,50 25,-25 0,-1 0,1 0,25 0,-50 0,25 0,-1 0,1 0,0-24,0 24,25 0,-26 0,-24 0,50 0,-50 0,50 0,-1 0,1 0,24 49,1-49,-26 25,-24-25,0 0,0 0,-1 0,26 0,-25 0,0 0,-1 0,26 0,-25 25,0-25,24 25,-49-25,50 0,-50 0,0 0,0 0,0 0,-25 0,-25 24,26-24,24 0,-25 0,25 0,-25 0,0 0,0-49,1 49,24 0,-25-25,25 25,-25 0,25 0,-50 0,1-25,-1 25,1-25,24 25,25-24,-75 24,26 0,-1 0,50 0,-49-25,-1 25,25 0,-24 0,-26 0,50 0,-24 0,24 0,0 0,25 0,-74 0,49 0,-25 0,75 0,25 0,-1 0,-24 0,25 0,-1 0,-24 0,0 0,0 0,-25 0,25 0,-1 0,1 0,0 0,25 25,24-25,0 0,-24 0,-50 0,50 0,-1 0,-24 0,25 0,-1 0,-49 0,25 0,-25 0,25 0,-25 0,25 0,-1 0,26 0,0 0,24 0,-74 0,25 0,0 0,-25 0,-25 0,25 0,-75 0,1 0,0 0,-1 0,-24 0,25 0,-1 49,26-49,49 0,-25 0,25 0,-99 0,-1 0,-49 0,75 0,0 0,49 0,-25 0,50 0,-25 0,25 0,-24 0,24 0,-50 0,0 0,26 0,-1 0,25 0,0 0,0 0,0 0,99 0,0 0,50 0,50 0,-75 0,24 0,1 0,-99 0,-25 0,-1 0,-24 0,25 0,50 0,-26 0,-24 0,0 0,0 0,-1 0,-24 0,25 0,0 0,-25 0,25 0,0 0,-25 0,0-25</inkml:trace>
  <inkml:trace contextRef="#ctx0" brushRef="#br0" timeOffset="19127.094">5656 9103,'0'0,"0"0,0 0,25 0,-1 0,1 0,50 0,-1 0,0 0,-24 0,0 0,24 0,-49 0,0 0,-25 0,25 0,24 0,-49 0,50 0,-25 0,24 0,-24 0,49 0,1 0,-50 0,49 0,-24 0,-1 0,26 0,-51 0,1 0,25 0,-1 0,-24 0,0 0,25 0,-1 0,-24 25,25-25,-1 25,-24-25,25 25,-1-25,-49 0,50 0,-50 0,25 0,24 0,-49 0,50 0,0 0,-1 0,1 0,-1 0,1 0,0 0,-26 0,1 0,25 0,-25 0,-1 0,26 0,0 0,-26 0,1 0,0 0,0 0,0 0,-25 0,49 0,1 0,49 0,-24 0,-26 0,26 0,-26 0,26 0,-26 0,-24 0,0 0,-25 0,25 0,-25 0,24 0,1 0,0 0,25 0,-26 0,1 0,-25 0,25 0,-25 0,25 0,0 0,-1 0,1 0,0 0,25 0,-26 0,1 0,0 0,0 0,-25 25</inkml:trace>
  <inkml:trace contextRef="#ctx0" brushRef="#br0" timeOffset="21848.2496">5755 9178,'0'0,"0"0,-25 25,25-1,0 1,-25-25,25 50,0-50,0 25,-24-25,-1 24,25 1,0-25,0 0,-25 25,25-25,-25 50,0-50,25 0,0 24,0-24,50 0,0 0,-1-24,26 24,-26 0,-49 0,25 0,-25 0,25 0,0 0,-1 0,-24 0,25 0,0 0,-25 0,25 0,-25 0,0-25,-25 25,25 0,-25-25,25 0,-25 25,25-25,-24 1,-1 24,25 0,-25-25,25 25,-25-25,25-25,-25 50,25-49,0 49,-24 0,24-25</inkml:trace>
  <inkml:trace contextRef="#ctx0" brushRef="#br0" timeOffset="38016.1744">11559 9252,'0'0,"25"0,0 0,49 0,-24 0,0 0,-26 0,1 0,-25 0,25 0,0 0,0 0,24 0,1 0,24 0,1 0,-1 0,0 0,-24 0,0 0,-26 0,-24 0,25 0,-25 0,50 0,24 25,26 25,-26-50,25 0,-24 0,-26 0,26 0,-51 0,1 0,-25 0,25 0,0 0,0 0,24 0,-49 0,25 0,0 0,0 0,24 0,-24 0,0 0,0 0,-1 0,1 0,75 0,-51 0,1 0,-1 0,1 0,24 0,-24 0,-25 0,0 0,-1 0,26 0,-25 0,0 0,24 0,-49 0,50 0,-25 0,-25 0,49 0,-49 0,50 0,-1 0,-24 0,0 0,0 0,0 0,-1 0,-24 0,25 0,-25 0,50 0,-25 0,74 0,-49 0,24 0,-24 0,24 0,-49 0,0 0,-25 0,24 0,-24 0,25 0,25 0,24 0,-24 0,24 0,-24 0,-1 0,26 0,-26 0,-49 0,25 0,0 0,0 0,0 0,-1 0,1 0,0 0,-25 0,25 0,-25 0,50 0,-50 0,24 0,-24 0,25 0,0 0,-25 0,25 0,0 0,-1 0,-24 0,25 0</inkml:trace>
  <inkml:trace contextRef="#ctx0" brushRef="#br0" timeOffset="41057.3483">14089 8210,'0'0,"25"0,-25 50,0-50,0 25,0 0,0-1,0 26,0-50,0 50,25 74,-25-25,25-25,-25 25,0-49,0 24,0 1,0-75,0 25,0-25,0 25,0-1,0 51,0-1,0-24,0 74,-25-75,25 1,0 0,0-50,0 0,0-50,0 0,0-49</inkml:trace>
  <inkml:trace contextRef="#ctx0" brushRef="#br0" timeOffset="43264.4746">14238 8086,'25'0,"-25"0,50 0,-50 25,24-25,1 0,25 0,-1 0,-24 0,25 0,0 0,-1 0,26 0,-26 0,1 0,24 0,-24 0,-1 0,-49 0,25 0,25-25,-50 25,49 0,-24 0,0 0,-25 0,25 0,24 0,-49 0,25 0,-25 0,25 0,0 0,24 0,75 0,-74 0,0 0,24 0,-24 0,-1 0,-24 0,0 0,-25 0,25 0,0 0,-1 0,76 50,-1 0,25-50,-50 0,25 0,-49 0,0 0,-1 0,-49 0,0 24,25-24,-25 25,0-25,0 25,0 0,0 0,0-25,0 24,0-24,0 50,0 0,0 24,0-24,0-1,0-24,0 0,-25 0,25 49,0-49,0 0,0 24,0 1,0-25,0-1,0 1,0-25,0 25,0 0,0 0,0 0,0 24,0-24,0-25,-25 25,25-25,-24 0,24 0,-25 0,0 0,25 0,-25 0,-24 0,24 0,-50 0,1 0,24 0,-49 25,74-1,-24 1,-1 0,50 0,-25-25,1 0,-1 0,0 0,0 0,25 0,-25 0,25 0,-24 0,-1 0</inkml:trace>
  <inkml:trace contextRef="#ctx0" brushRef="#br0" timeOffset="55839.1938">20266 9203,'0'0,"25"0,74 0,0 0,-49 0,-1 0,1 0,-1 0,1 0,0 0,-1 0,-24 0,0 0,-25 0,25 0,0 0</inkml:trace>
  <inkml:trace contextRef="#ctx0" brushRef="#br0" timeOffset="71816.1076">4788 10840,'0'0,"24"0,-24 0,25 0,0 0,0 0,0 0,-1 0,-24 0,25 0,-25 0,50 0,-50 0,25 0,24 0,1 0,-25 0,0 0,-1 0,-24 0,25 0,0 0,-25 0,25 0,0 0,-1 0,26 0,-25 0,0 0,-1 0,-24 0,25 0,0 0,-25 0,25 0,-25 0,25 0,-1 0,1 0,0 0,0 0,24 0,-49 0,25 0,0 0,0 0,0 0,-1 0,-24 0,25 0,-25 0,25 0,0 0,0 0,-25 0,24 0,-24 0,0 0,-49 0,24 0,25 0,-50 0,26 0,-1 0,25 0,-25 0,25 0,-25 0,-24 0,24 0,-25 0,50 0,-49 0,24 0,-25 0,25 0,1 0,24 0,-25 0,25 0,-25 0,0 0,0 0,25 0,-49 0,24 0,0 0,-24 0,-1 0,25 0,0 0,1 0,-1 0,0 0,25 0,-25 0,0 0,0 0,25 0,-24 0,-1 0,25 0,-50 0,25 0,1 0,-1 0,-25 0,50 0,-25 0,1 0,-1 0,0 0,25 0,-50 0,1 0,24 0,0 0,-24 0,49 0,-25 0,25 0,-25 0,25 0,-25 0,0 0,-24 0,24 0,0 0,0 0,-24 0,24 0,0 0,-24 0,24 0,0 0,-25 0,25 0,1 0,-1 0,0 0,0 0,25 0,-25 0,1 0,-1 0,-25 0,50 0,-49 0,49 0,-25 0,25 0,-25 0,25 0,-25 0,0 0,1 0,-1 0,0 0,0 0,0 0,1 0,24 0,-25 0,0 0,25 0,-25 0,0 0,1 0</inkml:trace>
  <inkml:trace contextRef="#ctx0" brushRef="#br0" timeOffset="83117.754">7938 12402,'0'0,"0"0,0 0,25 0,-1 0,-24 0,50 0,-25 0,24 0,-24 0,-25 0,50 0,-25 0,49 0,1 0,-26 0,26 0,-26 0,26 0,-26 25,-24-25,0 0,-25 0,25 0,-1 0,1 0,0 0,25 0,-26 0,26 0,-50 0,25 0,-25 0,49 0,-49 0,25 0,0 0,0 0,-25 0,25 0,-25 0,24 0,1 0,-25 0,25 0,0 0,0 0,-25 0,24 0,-24 0,25 0,0 0,0 0,0 0,0 0,-1 0,1 0,0 0,49 25,-24-25,-50 0,25 0,-25 0,25 0,-25 0,24 0</inkml:trace>
  <inkml:trace contextRef="#ctx0" brushRef="#br0" timeOffset="85775.9061">8211 12328,'0'0,"0"0,49-50,-24 1,50 24,-26-25,26 1,-26-1,-24 25,0 0,-25 25,25 0,-1-24,-24-1,50 0,24-25,-49-24,50 49,-51-24,26 24,-25-25,24 25,1-24,0 49,-26 0,-24-25,0 25,25 0,-25 0,25-50,0 50,-25 0</inkml:trace>
  <inkml:trace contextRef="#ctx0" brushRef="#br0" timeOffset="88584.0667">7219 13692,'0'0,"0"0,99-25,-74 25,24 0,1 0,24 0,-24 0,-1 0,1 0,0 0,24 0,-24 0,24 25,-24 0,-26-25,-24 0,25 0,0 0,-25 0,25 0,0 0,-1 0,-24 0,50 0,0 0,-25 0,-1 0,1 0,-25 0,25 0,-25 0,25 0,0 0,24 0,1 0,-25 0</inkml:trace>
  <inkml:trace contextRef="#ctx0" brushRef="#br0" timeOffset="150791.6248">4713 16421,'0'0,"50"0,24 0,1 0,-26 0,1 0,-25 0,24 0,-24 0,0 0,49 0,-49 0,25 25,-1-25,51 24,-76-24,26 0,0 0,-1 0,1 25,24-25,-24 0,-1 0,1 0,24 0,-24 25,0-25,-26 0,1 0,25 25,-25 0,49-25,-49 0,0 0,24 0,-24 24,50-24,-26 0,26 0,-26 0,26 0,-26 0,1 0,24 0,-49 0,49 0,1 0,-26 0,51 0,-26 0,-24 0,49 0,-49 0,24 0,0 0,-24 0,0 0,-26 0,26 0,0 0,-26 0,76 0,-26 0,50 0,-25 0,-49 0,0 0,-26 0,1 0,-25 0,25 0,0 0</inkml:trace>
  <inkml:trace contextRef="#ctx0" brushRef="#br0" timeOffset="155384.8875">12328 12179,'0'0,"25"0,0 0,0 50,-1-50,1 25,-25-1</inkml:trace>
  <inkml:trace contextRef="#ctx0" brushRef="#br0" timeOffset="167399.5747">4391 17983,'0'0,"25"0,24 25,-49-25,50 0,-25 0,-1 0,1 0,-25 0,25 0,0 0,-25 0,25 0,-1 0,1 0,0 0,-25 0,25-25</inkml:trace>
  <inkml:trace contextRef="#ctx0" brushRef="#br0" timeOffset="168591.6429">8558 18207,'0'0,"25"0,0 0,49 0,-24 0,-1 0,1 0,-1 0,1 0,0 0,-50 0,24 0,1 0,-25 0,25 0,0 0,0 0,-1 0,26 0,-25 0,24-25,-49 25,25 0,-25-25,0 25</inkml:trace>
  <inkml:trace contextRef="#ctx0" brushRef="#br0" timeOffset="169407.6895">10195 18033,'0'-50,"25"50,0 0,24 0,1 0,-25 0,0 0,24 0,-49 0,50 25,-50-25,49 0,1 25,-50-25</inkml:trace>
  <inkml:trace contextRef="#ctx0" brushRef="#br0" timeOffset="170783.7682">14065 18132,'-50'0,"-24"0,24 0,0 0,26 0,-51 0,75 0,-25 0,25 0,100 0,-26 0,-24 0,-1 0,-24 0,0 0,-25 0</inkml:trace>
  <inkml:trace contextRef="#ctx0" brushRef="#br0" timeOffset="174391.9746">12874 6276,'25'74,"-25"-24,0-26,0 26,0-25,0 0,0-25,0 24,0 1,-25 0,25-25,-25 0,25 25,-25-25,25 0,25 0,0 0,-25 0,0 0,50 0,-26 0,26 0,49 0,-24 0,98 0,-98 0,-1 0,-24-25,-25 25,-25 0,0-25,0 25,0 0,-25-25,0 25,25 0,-25-24,-25-1,26 25,-26 0,25-25,0-25,-24 50,24-24,0-1,0 0,1 0,-1 25,0 0,25 0,-25 0,25 0,-25 0,25 0,-24 0,24-25,-25 25,25 0,-25 0,25 0,0 0,-25 0,0 0,1 50,24-25,-25 24,0 1,0 0,25-50,0 49,0-24,0-25,0 0,0 0,0 0,25 0,25 0,24 0,0 0,-49 0,0 0,0 0,-25 0,25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51:45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4812 4018,'0'0,"-24"0,24 0,0 0,-25 50,25-25,-50 24,25 26,-24-26,49-24,-50 25,50-25,-49 24,24 1,25-1,-25-24,25 50,0-26,0-24,0 0,0 0,0-1,0 1,-25 50,25-26,0 1,0 24,0-24,0-25,0 0,0-25,0 24,0-24,0 50,0-25,0-25,0 49,0-24,0 0,0 0,0 0,0-1,0-24,0 50,0-50,25 25,0-25,-25 25,0-1,25-24,-25 0,24 25,1-25,25 25,-50 0,25-25,-1 25,1-25,25 49,-50-49,25 0,-25 0,24 0,1 0,-25 0,25 0,0 0,24 25,-24-25,25 0,24 0,-49 0,0 0,0 0,-25-25,25 25,24-49,-24 24,25-50,-26 1,1 49,-25-24,25 24,-25 0,0-25,0 50,0-24,0 24,0-50,0 50,0-50,0 26,0-26,0 25,0 0,0-49,0 24,0 1,0-1,0 25,0-49,0 49,-25-25,0 1,25 49,0-50,0 1,0 49,0-25,0 0,0 0,0-24,0-1,0 25,0 0,0-49,0 49,0 0,0 1,0-1,-24 0,-1-25,25 26,0-1,0 25,0-25,-50 0,25 25,1 0,24 0,-25 0,25 0,-25 0,0 0,0 0,25 0,0 0,-49 0,49 25,-50-25,25 25,0 0,25-25,-24 0,24 24,0-24</inkml:trace>
  <inkml:trace contextRef="#ctx0" brushRef="#br0" timeOffset="4641.2655">5854 4068,'0'0,"0"25,0 24,0-49,-25 50,25-50,0 25,0-25,0 25,0-1,0 1,0 25,0-50,0 25,0-1,-24 1,24 0,0 0,0-25,0 25,0-25,0 24,-25 1,25 0,-25 0,25 0,0-25,0 24,0 1,0-25,-25 50,0 49,25-49,0-1,-24-49,24 25,0 0,0-25,0 25,-25 0,25-1,0 1,0-25,0 50,0-50,0 25,0-25,0 24,0 1,0 0,0 0,0 0,0-25,0 24,0 1,0 0,25 0,-25 0,0-1,0-24,24 25,-24 0,0-25,25 25,0 0,-25 24,25-49,0 25,-1-25,-24 25,25-25,0 25,-25-1,25 1,0 0,-1-25,-24 0,25 25,-25-25,25 0,0 25,0-1,-25-24,0 0,49 0,-49 25,25-25,0 0,0 25,0-25,-1 0,26 0,-25 0,0 0,-1 0,1 0,0 0,-25 0,25 0,-25 0,25-25,-1 0,1 25,-25-24,25-1,0 0,-25 25,0-25,25 25,-25-25,0 25,0-24,0-1,24-25,-24 25,0 1,0-26,25 50,-25-50,0 26,0-1,0 0,0 25,0-25,0 0,0 1,0-1,0 0,0 0,0-49,0 49,0 0,0-24,0 49,0-25,0 0,0 0,0 0,0 1,25-26,-25 25,0 0,0 0,0 1,0-1,0 0,0 0,0 0,0 25,0-24,0-1,0 0,0 25,0-50,-25 50,25-24,0-1,0 0,-25 0,25 25,0-25,0 1,0 24,0-25,0 25,0-25,0 0,-24-24,-1 24,25 0,0 25,0-25,0 25,-25-25,25 25,-25-24,25-1,-25 25,25-25,-24 0,24 0,0 25,-25-24,25 24,-25 0,25 0,-25 0,0-25,1 25,-1-25,25 25,-25 0,0 0,25 0,-25 0,25 0,-24 0,24 0,-25 0,25 0,-25 0,25 0,-25 25,25-25,-25 25,0-25,25 0,-24 0,24 24,-25-24,25 0,-25 0,0 0,25 0,-25 0,25 25,0-25,-24 0,24 25,-25-25,25 0,-25 0,25 25,0-25,-25 0</inkml:trace>
  <inkml:trace contextRef="#ctx0" brushRef="#br0" timeOffset="12103.6923">5011 3473,'0'0,"25"0,-25 0,0 24,0-24,0 25,0 0,0 0,0-25,0 25,0-1,-25-24,25 25,-25-25,25 0,0 25,-25-25,0 0,25 0</inkml:trace>
  <inkml:trace contextRef="#ctx0" brushRef="#br0" timeOffset="13159.7527">5234 3522,'0'0,"0"0,-25 0,25 0,-24 0,-1 0,0 0,25 0,-25 0,25 25,-25-25,25 25,-24 0,-1-25,0 49,25-49,0 25,0-25,0 25,0 0,50-25,-50 0,24 0,26 0,-50 0,50 0,-50 0,24 0,1 0</inkml:trace>
  <inkml:trace contextRef="#ctx0" brushRef="#br0" timeOffset="13632.7797">5333 3671,'0'0,"0"25,0 0,0-25,0 25,0-1,0 1,0-25,0 25</inkml:trace>
  <inkml:trace contextRef="#ctx0" brushRef="#br0" timeOffset="14856.8498">6474 3522,'0'0,"0"0,25 0,-25 0,25 25,-25 0,0 0,25-25,-25 24,0 1,25-25,-25 25,0-25,0 25,0-25,0 0,-25 25,0 0,25-25,0 0,-25 0</inkml:trace>
  <inkml:trace contextRef="#ctx0" brushRef="#br0" timeOffset="15951.9124">6822 3597,'0'0,"0"0,-25 0,0 0,0 0,25 0,-25 0,1 0,24 0,0 24,0-24,-25 25,25 0,0-25,0 0,0 25,0-25,0 25,0-25,0 25,25-1,-25-24,24 0,-24 0,25 0</inkml:trace>
  <inkml:trace contextRef="#ctx0" brushRef="#br0" timeOffset="16864.9646">6921 3770,'25'0,"24"75,-49-75,25 25,0-1,-25 1,0-25,0 25,0-25,0 0,-25 25,25-25,-25 0,25 0,0 0,0 0,0 0,25 0,0 0,-25 0,25 0,-1 0,1 0,-25 0,25 0,-25 0</inkml:trace>
  <inkml:trace contextRef="#ctx0" brushRef="#br0" timeOffset="26464.5137">6822 12650,'49'0,"75"25,50-25,-50 25,25-25,24 0,-98 0,-50 0,-1 0,1 0,0 0,-25 0,25 0,-25 0,25 0,-1 0,-24 0,25 0,198 0,-123 0,24 0,-75 0,1-25,-25 25,-25 0</inkml:trace>
  <inkml:trace contextRef="#ctx0" brushRef="#br0" timeOffset="27432.569">6598 14064,'0'0,"25"0,0 0,25 0,24 0,0-25,1 25,-1 0,25 0,1 0,49 0,-50 0,-25 25,-24-25,-50 25,25-25,-1 0,1 0,-25 0,50 0,-25 0,49 0,50 74,-25-49,25 50,-49-51,-26 1,26-25,-1 0,-74 0,25 0,-25 0,25 0,0 0,-25 0,24 0,-24 0,25 0,0 0,-25 0,25 0,-25 0,0-25</inkml:trace>
  <inkml:trace contextRef="#ctx0" brushRef="#br0" timeOffset="28616.6368">9203 4142,'0'25,"0"25,0-1,0 51,0-26,0 0,0 26,0-1,0 50,0 49,0-49,0 49,0-24,0 0,0-1,0-49,25 0,-25-74,0-25,0 0,0-25,0 24,0 1,0-25,0 25,0-25,0 25,0 0,0-1,24 1,-24 0,0 25,0-1,25-24,-25 25,0-26,0 1,0-25,0 25,0-25</inkml:trace>
  <inkml:trace contextRef="#ctx0" brushRef="#br0" timeOffset="29272.6743">9054 6474,'25'25,"0"24,-1-49,-24 50,25-50,0 25,-25 24,0-24,50 25,-50-25,24 24,26 1,-50-50,0 25,25-25,-25 0,0 0,25 0,0 0,-1-25,1 0,0-49,0 49,-25-25,0 25</inkml:trace>
  <inkml:trace contextRef="#ctx0" brushRef="#br0" timeOffset="30311.7337">10964 4242,'0'0,"0"49,0 1,0 74,0-50,0 100,0-75,0 25,0 25,0-75,0 1,0 24,0-25,0-24,0 49,0-24,0-1,-25 25,25 1,-25 48,25 1,-24-25,24-25,0-74,0 25,0-25,0-25,0 24,0 26,0 0,0-26,0 26,0 0,0-50,0 49,0-49</inkml:trace>
  <inkml:trace contextRef="#ctx0" brushRef="#br0" timeOffset="31264.7882">10766 6474,'0'0,"0"0,0 25,0-25,0 25,0-1,24-24,1 25,-25 0,0-25,0 25,25 0,0-1,-25-24,25 25,-1 0,1 49,-25-49,0 0,25 0,0-50,0-25,-1 1,1 24,0-49,0 49,0 0,-25 25,24 0</inkml:trace>
  <inkml:trace contextRef="#ctx0" brushRef="#br0" timeOffset="34871.9946">3151 12229,'24'0,"26"0,24 0,-24 0,-25 0,0 0,24 0,-49 0,25 0,0 0,-25 0,25 0</inkml:trace>
  <inkml:trace contextRef="#ctx0" brushRef="#br0" timeOffset="36792.1044">4366 11286,'-25'0,"0"0,25 25,-24-25,24 0,0 25,-25-25,0 25,0-1,0 1,1 0,-1 25,25-50,0 49,0 1,-50-25,50-1,-25 51,25-50,0-1,0 1,0 0,0 25,0-1,0-24,0 0,0 0,0-1,25 26,-25 0,25-1,-25 1,25-25,0 0,-25 49,49-49,-49 0,50-1,-1 1,-24-25,25 25,24-25,-24 0,-1 0,-24 0,25 0,-1 0,-24 0,0 0,0 0,0 0,24 0,-24 0,0 0,0 0,-1 0,1 0,25 0,-50 0,50-25,-26 25,26-25,0 25,-1-24,-24-26,25 50,-1-25,-49 0,25 25,0-24,-25 24,25-50,-1 25,-24 0,0-74,0 0,0 74,0-25,0 1,0-1,0 1,0-1,0-24,-24 49,24 0,0 0,0 0,-25 1,25 24,-25-25,25 25,0-50,-25 50,0-49,1 24,-1 0,-50-25,51 26,-1-1,25 0,-25 25,25-25,-25 25,0-25,1 0,-1 25,25 0,-25 0,-25-24,50 24,-25-25,1 25,-1 0,0 0,0 0,25 0,-25 0,1 0,-1 0,-25 0,25 0,1 0,-1 25,25-25,-25 0,0 24,25-24,-25 25,25-25</inkml:trace>
  <inkml:trace contextRef="#ctx0" brushRef="#br0" timeOffset="38032.1753">4316 12551,'0'0,"-49"0,49 0,-25 0,-49 0,24 0,25 0,-24 25,-26-25,50 25,0-25,-24 25,24-25,0 0,-49 0,24 0,1 0,-51 0,26 24,-75 1,25 25,0-50,50 49,-26-49,26 0,0 0,24 0,0 0,26-24,-51-1,50 25,-24 0,-1 0,1 0,49 0,-50 0,-24 0,24 0,25 0,0 0,1 0,-1-50,25 25,-25 1,0-26,-24 50,24-50,0 50,-49-24,49-1,0 25,0-25,0 0,-24 0,24 1,-25 24,50 0,-49-25,49 25,-25 0,25-25,-25 0,25 25,-50-25,50 25,0-24,-24-1,24 25,-25 0,0-25,25 25,-25 0,25 0,-25-25,25 0,-24 25,24 0,0-25</inkml:trace>
  <inkml:trace contextRef="#ctx0" brushRef="#br0" timeOffset="38920.2261">1513 12030,'0'0,"0"0,-49 25,24 0,0-25,-24 0,24 0,-25 0,25 0,25 0,-24 0,-1 0,25 49,0-24,0 0,25 0,-25 0,0 0,24-25,-24 24,0-24,0 50,25-25,-25 0,25-1,-25-24,0 0</inkml:trace>
  <inkml:trace contextRef="#ctx0" brushRef="#br0" timeOffset="43545.4906">2010 11633,'0'0,"24"-24,-24 24,25-50,-25 50,50-25,-50 0,25 25,24 0,125-74,-50 24,74 1,-99 24,50 0,0 0,-50 1,-24 24,-26-25,1 0,0 25,-26-25,26 0,0-24,-1 24,50 0,-49 0,24 25,1-49,-26 24,51 0,-51 0,1 0,0-24,24 49,25-25,-24 0,49 0,-25 25,50-24,-25-1,25 0,-25 0,-25-24,-25 49,25-50,-24 0,-26 26,26-1,24 0,-49 0,-1 25,1-25,24 1,-24 24,-1-25,26 25,-1-50,26 25,-51 25,1-24,-1 24,-24-25,0 0,-25 25,25 0,-25-25,49 25,-49-25,75 1,-26-51,1 75,0-25,-26 0,1 25,-25-24,25 24,-25-25,25 25,-25-25,49 25,1-50,-50 26,25-1,0 25,-25 0,0-25,24 25,-24-25,50 25,-25-25,0 25,0-24,-1-1,-24 25,0 0,0-25,25 0,-25-24,25 24,0-25,0 1,-25 24,0 0,0 25,0 0,0 0,0 25,-25-25,25 25,-25-1,25 26,-25-25,0 24</inkml:trace>
  <inkml:trace contextRef="#ctx0" brushRef="#br0" timeOffset="44120.5235">7392 9426,'0'0,"0"25,50 24,-50 1,0-25,25-1,-1 1,-24 25,25-50</inkml:trace>
  <inkml:trace contextRef="#ctx0" brushRef="#br0" timeOffset="44808.5629">7367 9451,'-24'0,"24"0,-50 0,50 0,-50 24,26-24,24 0,-25 0,0 25,-25-25,50 25,-49-25,24 25,0 0</inkml:trace>
  <inkml:trace contextRef="#ctx0" brushRef="#br0" timeOffset="47503.717">9029 16495,'0'0,"0"0,50-49,24 49,-24 0,-1 0,26 0,-50 0,24 0,1 0,-25 0,24 0,-24 0,25 0,-50 0,25 0,-1 0</inkml:trace>
  <inkml:trace contextRef="#ctx0" brushRef="#br0" timeOffset="49151.8113">1439 16520,'0'0,"50"0,-26 0,26 0,0 0,-1 0,1 0,24 0,-24 0,-25 0,0 0,-25 0,-50 0,0 0,-24 0,-1 0,26 0,24 0,-25 0,50 0,-24 0,24 0,24-25,-24 25,25 0,25 0,-25 0,24 0,-24 0,0 0,24 0,-49 0,25 0,0 0</inkml:trace>
  <inkml:trace contextRef="#ctx0" brushRef="#br0" timeOffset="50791.9051">8781 15999,'0'0,"0"0</inkml:trace>
  <inkml:trace contextRef="#ctx0" brushRef="#br0" timeOffset="52287.9907">12576 4713,'25'0,"0"0,0 0,49 0,-24 0,24 0,-49 0,0 0,-25 0,-25 0,-25 0,1 0,24 0,0 0</inkml:trace>
  <inkml:trace contextRef="#ctx0" brushRef="#br0" timeOffset="55080.1504">13668 5060,'25'0,"-1"0,26 0,-25 0,24 0,-24 0,0 0,25 0,-50 0,49 0,-49 0,25 0,-25 0,0 0,-50 0,26-25,-1 25,0 0,25 0,-50 0,26-24,-26-1,25 25,25 0,-25 0,1 0,24 0,-25 0</inkml:trace>
  <inkml:trace contextRef="#ctx0" brushRef="#br0" timeOffset="56384.225">13618 6598,'25'0,"0"0,-25 0,49 0,-24 0,25 0,-1 0,-24 0,-25 0,25 0,0 0,-25 0,25 0,-25 0,-50 0,0 0,-24 25,24-25,1 0,-1 0,50 0,-25 0,1 0,24 0,-25 0,50 0,24 0,26 0,-1 0,-24 0,-26 0,1 0,25 0,-50 0</inkml:trace>
  <inkml:trace contextRef="#ctx0" brushRef="#br0" timeOffset="58320.3357">12403 6077,'24'50,"26"74,25-25,-51-49,26-1,-25 26,24-51,-49 1,25 0,0-25,-25 0,25-25,24 0,1-24,24 24,50-74,-24 24,-51 51,1-26,-50 50,25-50,-25 50,24-24,1 24,-25-25,25 0,-25 0,0 25</inkml:trace>
  <inkml:trace contextRef="#ctx0" brushRef="#br0" timeOffset="63064.6071">12006 4142,'0'0,"74"50,-24 49,49 25,-25-49,1 24,-1 25,-24-50,0 1,-26-1,26-24,-25-1,0 26,-25-26,74 51,-49-51,24 50,1-24,0 24,-1-49,50 49,-74-25,25-24,-25 0,24-1,-49-49,25 25,-25 0,25 0,0-1,-25 26,49 24,1-24,-25 0,24 49,-49-74,50 24,-25 1,-25-50,25 25,-25-1,0-24,0 0,24 0,1 25,-25-25,25 0,-25 25,25-25,0 50,-25-50,24 24,-24 1,50-25,-50 25,50 0,-50 24,74 76,0-51,-24 25,0-24,-26-1,1-49,0 0,-25-25,0-25,0 0,0 0,0 0,0-99,0 25,0 50,0-1,0 25,0-25,25 26,-25-26,0 0,0-24,0 0,0-50,0 74,0 25,0-24,0-1,0 25,25-49,-25 24,0-24,0-1,0 1,0-50,-25 25,25-1,-25 26,25 0,0 24,0-24,0 24,0 0,0 1,0-1,0 1,0 24,-25-25,25 1,0-1,0 25,0-25,0-49,0 50,0 24,0-25,0 1,0-26,0 1,0-1,0 51,0-26,0 0,0 1,0-1,0 25,25-49,-25 24,0 1,0-1,0 25,0 1,0-1,0 0,0 25,0-25,0 25,0 0,-25 0,0 0,1 0,24 0,-50 0,0 0,1 0,-26 0,-24-25,-25 0,-50 25,75 0,25 0,24 0,1 0,-1 0,25 0,0 0,-24 0,24 0,-25 0,26 0,-26-24,0 24,26 0,-26-25,-24 25,-1 0,50-25,1 25,-51 0,75 0,-25-25,-49 0,49 25,0 0,-49-24,24 24,1 0,24 0,-25 0,25 0,1 0,-1 0,-25 0,25 0,-24 0,24 0,25 0,-25 0,0 0,25 0,50 74,-25-24,24-1,-24 1,50 74,-26-25,50 75,-24-75,-50 0,49-49,-74-1,25 1,-25-50,25 0,-25 25,0 0,24-25,-24 24,25-24,0 25,-25-25,25 25</inkml:trace>
  <inkml:trace contextRef="#ctx0" brushRef="#br0" timeOffset="112808.4523">19298 14287,'25'0,"0"-24,0 24,24 0,1 0,0 0,-26 0,26 0,-50 0,0 0,0 0,-50 0,26 0,-1 0,0 0,0 0,0 0,1 0,24 0,-25 0,25 0,0 0,0 0,25 0,-1 0,-24 0,25 0,-25 0,25 0,0 0,0 0,-1 0,1 0,0 24,0-24</inkml:trace>
  <inkml:trace contextRef="#ctx0" brushRef="#br0" timeOffset="114248.5346">22969 13171,'-24'0,"24"0,-25 0,25 0,-25 0,0 0,25 0,-25 0,25 0,-24 0,-1 0,0 0,25 25,0 0,-50 25,26-50,-1 49,25-49,0 25,0-25,0 25,0 0,49-1,-24 1,0-25,-25 0,25 0,0 0,-25 0,0 0,0 25,-25 0,0-25,0 0,0 25,25-25,0 24,0 1,0 0,0-25,0 25,25 0,-25-25,25 24,0-24,49 50,-24-25,-1-25,-24 25,25-25,-50 0,0-25,25-50,-25 51,0 24,25-50</inkml:trace>
  <inkml:trace contextRef="#ctx0" brushRef="#br0" timeOffset="114780.5651">23342 13395,'49'0,"-24"0,0 0,49 0,-49 0,0 0,0 0,-25-25</inkml:trace>
  <inkml:trace contextRef="#ctx0" brushRef="#br0" timeOffset="115424.6019">23416 13543,'0'0,"0"0,74 0,-49 0,-25 0,0 25,25-25,-25 0,25 0,0 0,-1 0,-24 0,25 0,0 0</inkml:trace>
  <inkml:trace contextRef="#ctx0" brushRef="#br0" timeOffset="116504.6637">23986 13494,'0'0,"0"0,0 25,0-1,0-24,0 25,0-25,0 25,0 0,0 0,0-25,0 49,0-49,0 25,0-25,0 25,0 0,25-25,0 24,-25 1,25 0,-25-25,25 0,-25 0,0 0,25-25,24-24,-49 24,25-25,0 25,-25 1,0 24,0-25,0-25,0 50,-25-49,25 49,-25-25,25 25,-49-50,24 50,0 0,25 0,-25 0,25 0</inkml:trace>
  <inkml:trace contextRef="#ctx0" brushRef="#br0" timeOffset="116832.6824">24309 13717,'25'25</inkml:trace>
  <inkml:trace contextRef="#ctx0" brushRef="#br0" timeOffset="117751.735">24607 13717,'0'25,"0"24,0 26,0-75,0 25,0-1,0 1,0-25,0 25,0-25,0 25,24-25,1 0,0 0,-25 0,25 0,0-50,-25 50,24-25,-24 1,0-1,0 0,0 25,0-25,0 0,0 25,0-24,0-1,0 0,0 0,0 25,-24-25,-1-24,25 49,-25 0,25-25,0 25,-25 0,0 0,25 0</inkml:trace>
  <inkml:trace contextRef="#ctx0" brushRef="#br0" timeOffset="118456.7753">24830 13791,'0'0,"0"0,0 50,25-50,-25 50,0-26,0 1,24 25,-24-25,25-1,-25 26,0-50,50 25,-50-25,25 0,-25-25,24-25,-24 1,0 24,0 25,0-25,0 0,25 25,-25-24,0 24,25-50,-25 50,0-25,0 0,0 1,0 24,0 0,0 0,-25 0,25 0,-25 0,25 0,-49 0,49 0,-25 24,0 1,25-25,0 25</inkml:trace>
  <inkml:trace contextRef="#ctx0" brushRef="#br0" timeOffset="119144.8147">25276 13767,'0'0,"0"0,0 24,0 1,0 0,0 0,0 0,0-1,0 26,0-25,0-25,0 25,0-1,0 1,0 25,0-25,0-1,0 1,0-25,0 25</inkml:trace>
  <inkml:trace contextRef="#ctx0" brushRef="#br0" timeOffset="133536.6378">13296 14486,'0'0,"-50"0,25 0,0 0,1 0,-1 0,0 0,0 25,25-25,-25 25,25-25,0 24,-24 26,-1 0,25-26,-25 1,25-25,50 0,24 25,-49-25,0 0,-1 0,-24 0,50 0,-50 0,25-25,-25 25,0 0,0 0,0 0,-25 0,25 25,-25 0,0-25,25 0,-24 49,-1 1,25 0,0-26,0 1,0 0,25 0,-25-25,0 25,0-25,24 0,1 0,-25 0,25 0,25-25,-26 25,1 0,0 0,0-25,-25 0,25 0,-1-49,-24 74,0-25</inkml:trace>
  <inkml:trace contextRef="#ctx0" brushRef="#br0" timeOffset="134905.7162">13469 14337,'25'0,"0"0,0 25,0-25,-1 0,1 25,0 0,-25-25,25 24,-25-24,0 25,0-25,0 25,0 0,0-25,0 25,0-1,-25 1,25 0,-25 0,25-25,0 0,-25 0,25 0,-24 0,24 0,0 0,24 0,1 0,0 0,0 0,-25 0,49 0,-24 0,0 0,0 0,-25 0,25 0,-1 0,-24 0</inkml:trace>
  <inkml:trace contextRef="#ctx0" brushRef="#br0" timeOffset="143208.191">13916 14833,'0'0,"74"0,1 0,-1 0,0 0,-24-25,0 25,-1 0,1 0,-1 0,-49 0,25 0,0 0,-25 0,25 0,-25 0,50 0,-1 0,-49 0,25 25,-25-25,25 0,-25 0,25 0,-1 0,-24 0,0 0,25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55:25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8880 4366,'0'0,"0"24,0-24,0 50,-24-50,24 50,0-1,0 1,0-1,0 1,0 0,0-1,0-24,24 25,-24-25,0-1,0 1,0 0,0 0,0-25,-24 0,24 25,0-25,0 24,0 1,0-25</inkml:trace>
  <inkml:trace contextRef="#ctx0" brushRef="#br0" timeOffset="1127.0644">8856 4440,'0'0,"0"0,49 25,1 24,-1 1,26 0,-75-1,49 1,-24-1,-25 1,0 25,25-51,0 51,-25-75,0 25</inkml:trace>
  <inkml:trace contextRef="#ctx0" brushRef="#br0" timeOffset="1695.0969">8781 4738,'0'0,"0"24,0-24,0 0,0 0,25 0,0 0,24 0,26 0,-1 25,1-25,-51 0,1 0,-25 0</inkml:trace>
  <inkml:trace contextRef="#ctx0" brushRef="#br0" timeOffset="2631.1505">9426 4911,'0'0,"0"0,0 75,0-50,0 24,0 26,0-51,0-24</inkml:trace>
  <inkml:trace contextRef="#ctx0" brushRef="#br0" timeOffset="3143.1797">9674 4688,'25'0,"25"0,-26 0,1 0,0 0,-25 0,25 0,-25 0,25 0,-25 0</inkml:trace>
  <inkml:trace contextRef="#ctx0" brushRef="#br0" timeOffset="3600.2059">9649 4887,'0'0,"50"0,-25-25,24 25,-49-25,25 25,-25 0,25 0,-25 25,25 0,-25-25,25 0,-25 0</inkml:trace>
  <inkml:trace contextRef="#ctx0" brushRef="#br0" timeOffset="4409.2522">10319 4440,'0'25,"0"-25,-25 25,25-1,0 1,-25 50,1-51,-1 1,0 50,0-51,25 26,-25 25,25-51,0 76,-24-76,-1 51,25-26,0-49,0 25,0-25,0 25,0-25</inkml:trace>
  <inkml:trace contextRef="#ctx0" brushRef="#br0" timeOffset="5023.2873">10344 4440,'0'0,"0"25,0-25,0 25,0 24,0-24,50 49,-50-24,24 0,-24-1,25 26,0-75,-25 25,0 24,0-49,0 50,0-1,0-24,0 0,0 25,25-50,-25 24,0 26</inkml:trace>
  <inkml:trace contextRef="#ctx0" brushRef="#br0" timeOffset="6327.3619">10319 4986,'0'-25,"0"25,-25-25,0 25,50 0,-25 25,50-25,-50 0,25 0,-25 0,25 0,-25 0,24 0,1 0,-25 0,25 0,-25 0,50 0,-50 0,24 0,-24 0,0 0,-49 0,-1 0,25 0,1 0,24-25,-25 25,0 0,-74 25,74-25,0 0,0 0,25 0,0 0</inkml:trace>
  <inkml:trace contextRef="#ctx0" brushRef="#br0" timeOffset="8015.4584">12055 6598,'25'0,"0"0,0 0,24 25,-24-25,50 0,-51 0,26 0,-50 0,25 0,-25 0,25 0,-1 0,-24 25,50-1,0 1,-25-25,24 0,1 0,24 0,25 0,-74 0,0 0,0 0,0 0,24 0,1 0,-1 0,-24 25,0-25,0 0,0 0,-25 0,24 0,1 0,0 0,25 0,-26 0,1 0,0 0,-25 0,74 0,-24 0,25-25,-26 25,-24 0,25 0,-50-25,24 25,1 0,0 0,0 0,0-24,-1 24,1 0,-25 0,25 0</inkml:trace>
  <inkml:trace contextRef="#ctx0" brushRef="#br0" timeOffset="13807.7897">9749 7739,'24'0,"1"0,-25 0,25 0,25 0,24 0,-49 0,24 0,26 0,-1 0,1 0,-26 0,1 0,-25 0,24 0,-24 0,0 0,-25 25,25-25,49 0,-74 0,50 0,-25 0,24 0,-24 0,0 0,-25 0,25 0,-25 0,24 0,1 0,25 0,24 0,-49 0,0 0,49 0,-74-25,25 25,0 0,0 0,24 25,-24 0,0-25,-25 0,25 0,-25 0,24 0,1 24,-25-24,25 0,-25 0</inkml:trace>
  <inkml:trace contextRef="#ctx0" brushRef="#br0" timeOffset="28510.6307">6003 11336,'0'0,"25"-25,0 25,24 0,-49 0,50 0,-25 0,24 0,1 0,0 0,-26 0,51 0,-1 0,-24 0,24 0,25 0,1 0,-51 0,75 0,-49 25,-1 0,-24-1,-1-24,-24 0,0 0,0 0,0 0,-25 0,24 0,1 0</inkml:trace>
  <inkml:trace contextRef="#ctx0" brushRef="#br0" timeOffset="41703.3853">9798 10021,'0'0,"0"-25,0-49,0 49,0 0,0 0,25 1,-25-1,50-25,-50 50,49-49,1 49,-25-50,24 25,-24 0,0 1,0-1,-1 0,1 25,0 0,0-25,24 25,76-25,-51 1,0 24,1 0,49 0,-75-25,26 25,24 0,-25 0,50 0,-49-25,-1 25,-24 0,-25 0,0 0,-25 0,24 0,-24 0,50 0,-25 0,99 0,0 0,0 25,-25-25,25 0,0 0,-74 0,24 0,-74 0,25 0,0 0,-1 25,1-25,0 24,50-24,-51 50,51-25,-50-25,-1 25,1-25,-25 24,25-24,-25 25,0 0,50 0,-50 0,24-1,1 1,-25-25,0 50,0-50,0 74,0 1,0-1,0 1,0-51,0 76,0-51,0-24,0 0,0-25,0 0,-25 0,25 25,-49 24,-1-24,25 25,-24-26,24 26,0-50,-24 25,24 0,0-25,25 24,-50-24,50 0,-25 0,-49 0,49 0,-24 0,-1 0,25 0,-24 0,24 0,-25 0,-123 0,98 0,1 0,-25 0,-1-24,51 24,-26 0,26 0,-26-25,26 0,-1 0,0 25,1 0,-1 0,-24 0,49-25,-25 25,1-24,24 24,-25 0,26 0,-1 0,0 0,0 0,0-25,1 0,-51 25,50-25,1 25,-51-25,26 25,-1 0,-25 0,51 0,-26-24,25 24,-24 0,24-50,0 50,0-25,0 0,25 25,0 0,-24-24,24 24,-25-25,25 25,0-25,0-25,0 26,0 24,0 0</inkml:trace>
  <inkml:trace contextRef="#ctx0" brushRef="#br0" timeOffset="49903.8543">16471 8285,'0'0,"0"0,0 25,0-25,49 49,26-24,-51 25,1-50,-25 0,25 24,-25-24,25 0,0 50,49-25,-49 24,49 26,-24-26,-25 1,-25-50,49 50,-49-26,25 1,-25 0,0-25,25 25,0-25,0 49,24 26,-24-25,0-1,24-24,-24 0,25 49,-1 1,51 24,-76-99,-24 0,25 0,-25 25,25-1,0 1,0 0,24 0,-24 24,25-24,-1 25,-24-50,0 25,-25-1,25 1,0-25,24 25,1 25,-1-1,1-24,-25 0,24 0,-24-1,0 1,-25 0,50-25,-50 25,24 0,1 24,0-24,25 0,-50-25,49 74,1-74,-1 50,1-25,24 24,-24-24,-50-25,50 25,-50 0,0 0,74 49,1 0,-1 26,50 24,25 24,-100-73,1-26,24 1,-49-25,0 0,0-25,-25 25,49 24,26-24,-50 49,49-24,-49 0,24 24,1-24,-25-26,25 26,-26-50,51 25,-50 0,-1-25,1 24,-25-24,25 25,0-25,0 25,49 49,25-49,-49 25,49-25,-49-25,-26 0,1 24,0-24,-25 25,0-25,0 25,25 0,0 24,-1-24,26 25,-25 0,24-26,1-24,-25 25,0-25,0 0,-1 0,-24 0,50 25,-25-25,0 25,-1-25,-24 25,0-25,25 0,-25 24,0-24,25 0,-25 25,0 0,25-25,-25 25,25 74,24 0,-24 0,49 1,-74-51,25 1,0-50,-25 0,0 0,-25 0,0 0,-49 0,-50-25,50 25,-1 0,-24 0,49 0,1 25,-26-25,75 25,-49-25,49 0,-25 0,25 0,-50 0,1 0,-51 0,1 0,-25 0,25 0,-75 0,50 0,50 0,-1 24,26 1,-1-25,1 0,24 0,0 0,-25 0,-24-25,0 1,-1-1,-49 0,25 0,-25-24,-25-1,50 50,24-25,-24 0,50 1,24 24,0 0,-25-25,1 25,24 0,-74-25,0 0,-50 0,50-24,-75 49,25-25,75 0,-75 25,99 0,25 0,25 0,-24 0,-26 0,0 0,1 0,-1 0,-49 0,25 0,-26 0,51 0,-1 0,0 0,26 0,-1 0,0 0,0-25,0 25,1 0,-26 0,-24 0,49 0,0 0,25 0,-25 0,25 0,0-49,0-1,0-24,0 24,25-24,-25 49,0 0,0-25,0-49,25 50,-25-26,0 1,0 49,0-25,0-24,25 24,-25 26,0-1,0-74,0 49,0-74,0 50,0 24,0-25,0 26,0-50,-25 24,25 26,0-1,0 25,0-49,0-25,-25-1,0 51,25-26,0 26,-25-26,25 26,-24-1,24 25,-25-24,25 24,0-25,-25 1,25-1,-25 0,25 1,-25-1,25 1,-24-26,24 50,0 1,0-1,0 0,0-25,0 1,0-26,0 26,0-26,0 26,0-26,0 26,0 24,0 0,0 0,0 25,0-49,0-1,0 0,0 1,0-1,0 1,0-26,0 50,0-24,0 24,0 0,0 0,0-24,0 24,0 0,0-24,0 24,0 0,0-25,0 50,0-24,0 24,0-25,0 0,0 25,0-25,0 25,0-25,0 25,0 0,0-24,0-1,24 25,-24-25,50 50,-25 0,24-1,-49 1,25 0,0 0,0 0,-25-25,25 24,-25 26,24-50,1 50,-25-50,25 24,-25 1,25 0,-25-25,25 25,-25-25,0 25</inkml:trace>
  <inkml:trace contextRef="#ctx0" brushRef="#br0" timeOffset="211366.0894">3696 13717,'0'0,"25"0,25 0,-1 0,-24 0,0 0,24 0,-24-25,0 25,25 0,-50 0,25 0,-1 0,1 0,0 0,0 0,0 0,-1 0,1 0,0 0,0 0,0 0,-25 0,24 0,-24 0,50 0,-50 0,25 0,-25 0,49 0,-49 0,25 0,25 0,-50 0,25 0,24 0,-49 0,50 0,-50 0,25 0,-1 0,1 0,0 0,-25 0,50 0,-50 0,24 0,26 0,-50 0,25 0,0 0,-25 0,24 0,1 0,-25 0,25 0,0 0,-25 0,25 0,-25 0,25 0,-1 0,-24 0,25 0,-25 0,25 0,-25 0,50 0,-26 0,1 0,0 0,25 0,-50 0,24 0,1 0,-25 0,25 0,-25 0,25 0,0 0,-1 0,-24 0,25 0,0 0,0 0,0 0,-1 0,1 0,25 0,-25 0,-1 0,1 0,0 0,0 0,0 0,24 0,-49 0,25 0,-25 0,50 0,-26 0,1 0,25 0,-50 0,25 0,-1 0,1 0,0 0,-25 0,25 0,0 0,0 0,-25 25,49-25,-24 0,0 0,49 0,-24 0,-25 0,24 0,1 0,-1 0,1 0,-25 0,24 0,100 0,-74 0,-26 0,50 0,-49 0,0 0,-25 0,-1 0,26 0,0 0,-50 0,49 0,1 0,-1 0,1 0,49 0,-24 25,-1-25,0 25,-24-25,0 24,-26-24,1 0,0 0,0 0,0 0,24 0,125 0,-75 0,-24 0,-26 0,26 0,-51 0,26 0,0 0,-50 0,49 0,-24 0,0 0,0 0,-1 0,1 0,25 0,-25 0,-1 0,26 0,-25 0,0 0,24 0,-24 0,0 0,24 0,-49 0,25 0,50 0,-75 0,49 0,1 0,0 0,-1 0,1 0,-1 0,1 0,24 0,-24 0,0 0,49 0,-50 0,1 0,24 0,-24 0,24 0,-24 0,25 0,-26 0,50 0,-24 0,74 0,-75 0,0 0,1 0,-1 0,-24 0,-1 0,1 0,0 0,-50 0,49 0,-24 0,-25 0,50 0,-50 0,49 0,-24 0,0 0,0 0,0 0,-1 0,26 0,49 0,-24 0,24 25,-25 0,75-25,-99 25,-1-25,26 0,-26 0,1 0,-1 0,-24 0,25 0,24 0,1 0,-50 0,-1 0,51 0,-26 0,-24 0,0 0,25-25,-26 25,1 0,25 0,-25-25,24 25,26 0,-26 0,26 0,-1 0,-24 0,-26 0,51 0,24 0,-99 0,25 0,0 0,0 0,49 0,0 0,1 0,-26 25,26 0,74-25,-100 0,26 0,-26 0,1 0,-1 0,-24 0,-25-25,25 25,-25-25,50 25,-50 0,25-25,-1 25,26-74,-50 49,25-24,-25 24,0 25,25-50,-25 25,24 1,1-1,-25 0,25 0,0 0,0 1,-25-1,0 0,0 25,0-25,0 0,0 1,0-26,0 0,0 25,0-49,0 49,0-24,-25 24,25 0,-25 0,25 0,-25 1,25-1,-25 25,1-25,24 0,-100-49,26-1,74 26,-50 49,25-25,1 0,24 25,-25 0,0 0,0-25,25 1,-49 24,-1 0,25 0,0-25,1 25,-1-25,-25 25,50 0,-25 0,-49 0,49 0,0 0,-49-25,0 25,24 0,25-25,-24 25,-26 0,50 0,-24-24,-1 24,25 0,-24-25,-1 25,0 0,-24 0,0 0,-1 0,1 0,-1 0,1-25,-25 25,24 0,-24-25,0 0,24-24,-49 49,25-25,-25 0,25 25,25 0,-75 0,74 0,1 0,24 0,-24 0,0 0,24 0,0 0,-24 0,24 0,-24-25,-25 0,49 1,-24 24,-1 0,1 0,-50 0,49-25,1 25,-50 0,25-25,-25 25,-174-25,100 0,24 25,-25 0,51 0,-26 0,-49 0,49 0,1 0,-26 0,25 0,1 0,-1-24,25 24,25 0,-24 0,98-25,-25 25,-24 0,25 0,-1 0,-24 0,-25 0,0 0,25 0,-50 0,0 0,25 0,0 0,0 25,0-25,25 24,-50-24,25 0,25 0,-50 0,50 0,0 0,-50 0,50 0,-1 0,-24 25,50-25,24 0,1 0,-1 25,50 0,-25-25,25 0,-24 25,-1-1,0 1,0-25,25 25,-25-25,25 25,0 0,-25-25,25 25,-24-25,-1 24,25-24,-25 50,0-25,0 24,1-24,24 0,-25 0,0 0,25-1,-50 1,50 0,0 0,-24 0,24-1,-50 1,50-25,-25 50,25-50,-25 25,1-1,-1 1,25-25,-25 50,0-50,0 25,25-1,-24 1,24-25,-25 50,25-25,0-25,0 24,0-24,0 25,0 0,0-25,0 25,0-25,0 25,0-1,0 26,0 0,0-50,0 49,0-49,0 25,0-25,0 25,0-25,0 25,25 0,-25-25,49 24,-49-24,0 25,25 0,-25-25,50 25,-50-25,24 25,-24-1,25-24,-25 25,25-25,0 25,-25-25,25 0,-25 25,24 0,1-25,-25 24,25-24,-25 0,25 0,0 50,-25-50,24 0,-24 25,25-25,0 25,-25-1,25-24</inkml:trace>
  <inkml:trace contextRef="#ctx0" brushRef="#br0" timeOffset="219383.548">1786 5110,'25'-25,"0"25,25 0,24 0,0 0,75 0,-74 0,-26 25,26-25,-1 0,0 0,-24 0,0 0,-26 0,1 0,0 0,0 0,0 0,24 0,-24 0,0 0,49 0,1 0,-26-25,1 25,-25 0,24 0,1 0,-25 0,0 0,-1 0,1 0,50 0,-51 0,26 0,-25 0,24 0,-24 0,0 0,-25 0,25 0,0 0,-1 0,1 0,0 0,0 0,-25 0,25 0,-1 0,26 0,0 0,-1 0,-24 0,0 0,49 0,-49 0,-25 0,50 0,-50 0,25 0,-25 0,24 0,1 0,-25 0,25 0,0 0,0 0</inkml:trace>
  <inkml:trace contextRef="#ctx0" brushRef="#br0" timeOffset="237239.5693">16322 5407,'0'0,"0"0,0 25,0 50,-25-1,25-49,0 0,-25 24,25-49,0 50,0-50,0 49,0-24,0 25,0-25,0 24,0 1,0 0,-25-1,25 1,0-1,0-24,0 0,0 0,-24 0,24-1,0 1,0-25,0 25,0 25,0-26,0 26,0 0,0-26,0 1,0-25,0 25,49-25,50 0,-24 0,-1 0,25 0,-24 0,-1 0,50 25,-49 0,-26-25,-49 0,25 0,0 0</inkml:trace>
  <inkml:trace contextRef="#ctx0" brushRef="#br0" timeOffset="239119.6768">17364 5829,'0'25,"0"0,0-25,0 25,0-25,0 49,0-24,0 0,0 0,0 24,0-24,0 0,0-25,0 25,0-1,0 1,0 0,0 0,0 24,0-49,0 25,24 0,-24 0,0 0,25-1,-25 1,0-25,0 50,0-50,25 25,-25-25,0 24,0 1,25 0,0 0,49 24,-74-24,0-25,25 0,-25 0,25 0,-1 0,-24 25,50-25,0 0,-25 0,-1 0,1 0,0 0,0-25,24 25,-49 0,25 0,-25 0,25 0,0 0,0 0,-25 0,0-25,49 25,-49-49,25 24,-25 0,25 0,-25 1,0 24,0-25,0 25,0-50,0-24,0 49,0 0,0 0,0 1,0-1,0 0,0 25,0-25,0 0,0 1,0 24,0-25,0 0,0 25,0-25,0 0,0 1,0 24,0-25,0 25,0-50,0-24,0-50,-25 99</inkml:trace>
  <inkml:trace contextRef="#ctx0" brushRef="#br0" timeOffset="246031.0721">16347 7144,'0'0,"0"0,0 0,74 0,50 0,-50 0,1 0,-1 0,-24 0,0 0,-1 0,1 0,24 0,-24 0,-1 0,-24 0,25 25,-25-25,-1 0,1 0,0 0,0 0,24 0,-49 0,25 0,-25 0,25 0,49 0,1 0,-26 0,1 0,0 0,-1 0,-24 0,0 0,0 0,-25 0,49 0,-24 0,0 0,25 0,-50 0,24 0,-24 0,25 0,0 0,0 0,-25 24,25-24,-25 0,49 25,-49-25</inkml:trace>
  <inkml:trace contextRef="#ctx0" brushRef="#br0" timeOffset="392147.4295">16049 8012,'0'0,"25"0,-25 0,49 0,-24 25,0-25,0 25,-25-25,25 24,-1 1,1-25,-25 25,25-25,-25 0,50 25,-1 24,-49-49,25 25,0-25,-25 0,25 0,-25 25,24-25,-24 25,25-25,-25 25,0-25,0 24,25-24,-25 0,25 0,-25 25,25 0,-25-50,-25 0,0 1,25 24,-25 0,25 0,-49 0,49 0,-25-25,-25 25,25-25,1 25,-1 0,-25-25,-24-24,49 49,0 0,25-25,-25 25,1-25,-26 25,25-50,-24 50,-1-24,25-1,0 0,1 25,-1 0,25 0,0 0,25 25,-25 24,0-24,0 25,0-25,0-1,0 1,0 0,0 0,0 0,0-25,0 24,0-24,0 25,0 0,0-25,0 25,0-25,24 49,-24-24,0 0,0-25,0 25,0 0,0-1,0 1,0-25,0 25,0 0,0 0,0-1,0 26,0 0,0-26,0 1,0 0,0 0,0 0,0-25,0 24,0-24,0 25,0 0,0 25,0 24,25-49,-25 0,25 49,-25-49,0 0,0 0,25 24,-25-24,0 25,25 24,-25-24,24-26,1 51,-25-1,0-24,0 24,25-49,-25-25,0 25,0 0,0-1,25 26,-25 0,0-25,0-1,25 51,-25-1,24-24,-24-1,0 1,25 24,-25-49,0 50,0-26,0 1,0-1,0-24,0 25,0-1,0-24,0 25,0-1,0 1,0 124,0-125,0 26,0-26,0 26,0-50,0 49,0-49,0 24,0 1,0-25,0 0,0 49,0-24,0-26,0 1,25 0,-25 0,0 24,0-24,0 0,0 0,0 0,0-1,0 76,0-26,25 50,0-49,-25-1,0-49,0 24,0-49,0 0,74 25,100 0,-75-25,0 0,25 25,-49-25,24 0,-50 0,1 0,0 0,-1 0,-24 0,25 0,-50 0,24 0,-24 0,50 0,-25 0,24 0,-24 0,25 0,-1 0,1 0,-25 0,49 0,-49 0,-25 0,50 0,-25 0,99 0,0 25,-25-1,50-24,24 50,-98-50,-1 25,0-25,-24 0,0 0,-50 0,24 25,-24-25,50 0,-50 0,50 49,-25-49,-1 0,26 25,-50-25,50 0,-26 0,-24 0,50 0,-25 25,-25 0,25-25,24 0,-24 0,49 0,-49 0,25 0,-1 0,-49 0,50 0,-25 0,0 0,24 0,-24 0,-25 0,50 0,24 0,0 0,1 0,-1 0,1 0,-1 0,-24 0,-25 0,-1 0,26 0,24 0,1 0,-1 0,1 0,-1 0,-24 0,24 0,0 0,-74 0,50 0,-25 0,25 24,-1-24,1 0,-25 25,24-25,26 0,-1 0,0 0,-24 0,-25 0,0 0,24 0,-49 0,25 0,0 0,0 0,-1 0,-24 0,25 0,-25 0,0 0,0-49,-25 49,25 0,0 0,0-25,0 25,-24 0,24-25,-25 0,25 25,0-25,-25 1,0-1,25 0,-25 0,25 0,-24 25,-1-49,25 49,-25-25,0 25,0-50,25 50,-49-24,24-1,0 0,0 0,1 0,-26-24,25 24,0 0,-24-24,24 24,-49-25,49 50,-25-49,25 24,0 25,1-50,24 50,-50-25,25-24,0 49,1-50,-26 25,25-24,-24-1,24 25,0 0,-25 1,26-1,-1 0,0 0,-25-24,50 49,-49-50,49 50,-25-25,0 0,0 1,1 24,24-25,0 25,-50-50,50 50,-25-25,0 25,25-24,0-1,-24 25,24 0,0 0,-25-25,25 25,-50-25,50 0,-25 25,25 0,-24 0,-1-24,25 24,-25 0,25-25,-25 0,0 25,0-25,25 25,-24 0,-1-25,25 25,-25 0,25-24,-25-1,25 25,-25-25,1 25,-1 0,25-25,-25 0,25 25,0 0,-25-49,0 49,1-25,-26-25,25 1,-24 49,49 0,-25-25,25 25,0-25,-25 25,25 0,-25-25,0 0,25 25,-24-24,24-1,-50 0,25 0,0 0,1 1,-26-26,0 25,1 0,24 25,-25-24,26-1,-51 0,50 25,0 0,25-25,-74-49,49-1,25 51,-49-26,49 0,-50 26,25-26,25 25,-25 25,25-25,0 1,-49 24,24-25,0 0,25 25,-25-25,25-25,-49 1,49 24,0 0,0 0,-25 25,25 0,0-24,-25-1,0 0,25 25,0-25,-24 25,24 0,0-25,-25 1,0-1,25 25,0-25,-25 0,25 0,-25 25,25-24,-24-1,-1 25,25-25,-25 25,25-25,-50 0,50 25,-49-24,49 24,-25-50,0 50,0 0,25 0,-24-25,24 25,-25-25,0 1,25 24,-25-25,0 25,1 0,24-25,-25 0,25 25,-25 0,25-25,-25 25,0-24,25 24,-25-25,25 25,-24-25,24 25,-25-25,25 25,0-25,-25 25,25-24,0 24,0-25,0 25,-25-25,25 25,-25-25,1 0,24 25,-25-25,25 25,-50-49,50 24,-25 25,1-25,24 25,-25 0,0 0,0-25,25 25,-25 0,25 0,-24 0,-26-49,25-1,-24 25,24 25,0-49,25 49,-25 0,0-25,25 25,-24 0,24-25,-25 0,0 25,25-24,-25 24,25 0,-49-25,49 0,-25 25,25-25,-50 25,50-49,-25 49,25 0,-24-25,-1 25,25-25,-25 25,25 0,-25-25,0 25,25 0,-25-25,25 25,-49-24,24-1,0 0,25 25,-25-25,25 25,-24 0,24-25,-25 25,25-24,-25 24,25 0,0-25,-25 25,25 0,-25-25,1 25,24 0,0 0,-25 0,0-25,0 25,-74-49,49 24,26 25,-26-25,25 0,0 25,1 0,24 0,0 0,0 0,0 25,0 0,0-25,0 25,0-1,0 26,0-25,0 0,0-1,0-24,0 25,0 0,0-25,0 25,0-25,0 25,0-1,-25 26,25-25,0-25,0 25,0-1,0-24,0 25,0-25,0 25,0 0,0-25,0 25,-25-25,25 24,0-24,0 25,0 0,0-25,0 25,0 0,0-1,0-24,0 25,0 0,0 0,0-25,0 25,0-25,0 24,0-24,0 50,0 0,0-50,0 24,0 1,0-25,0 25,0 0,0 0,0 0,0-1,0 1,0-25,0 25,0-25,0 25,0-25,0 25,0-1,0 26,0 0,0 49,0-50,0 1,0 0,0-26,0 1,0-25,0 25,0-25,0 50,0-50,0 74,0-24,0-1,0 1,0-25,0-1,0-24,0 25,0 0,0 0,0 25,0-50,0 24,0-24,0 25,0 25,0-50,0 25,0-1,0 1,0-25,0 25,0 0,0-25,0 25,0-25,0 24,0 1,0-25,0 25,0 25,0-50,0 24,0-24,0 50,0-25,0 0,0-1,0 1,0 0,0 0,0 24,0 1,0 0,0 24,0 0,0 1,0-26,0 1,0 0,0-1,0-49,0 75,0-50,0 24,0-24,0-25,0 25,0 0,0-25,0 24,0-24,0 25,0 0,0-25,0 25,0-25,0 25,0-1,0 1,0 0,0 0,0 0,0-1,0 1,0 0,0 0,0 0,0-25,0 24,0 1,0-25,0 25,0-25,0 50,0-1,0-24,0 0,0 24,0-24,25 0,-25 25,0 24,25 1,-1-51,-24 26,0-50,0 25,0-25,0 25,0-25,0 24,0 1,0 0,0 0,0 0,0-25,0 24,0-24,0 25,0 0,25-25,0 0,-25 0,50 0,-1 0,1 0,-25 0,24 0,-24 0,0 0,0 0,-25 0,24 0,1 0,0 0,0 0,0 0,24 0,-49 0,25 0,0 0,0 0,-1 0,26 0,-25 0,49 0,-24 0,0 0,-26 0,1 0,0 0,0 0,-25 0,25 0,-25 0,49 0,1 0,-50 0,49 0,-24 0,-25 0,50 25,-1-25,-24 0,0 0,0 25,0-25,-1 0,1 0,25 0,-25 0,-1 0,1 0,74 24,-74-24,25 0,0 0,24 0,-49 0,24 0,1 0,0 0,-1 25,-24 0,-25-25,25 0,-25 0,0 0,25 0,-1 0,-24 25,25-25,-25 0,25 0,0 25,-25-25,25 24,24-24,-24 0,0 25,24-25,-49 0,50 0,-50 0,25 0,-25 0,25 25,49 0,-49-25,0 0,24 0,-24 0,0 0,0 0,-25 0,24 0,-24 0,50 0,-50 0,50 25,-1-25,-24 0,0 0,25 0,-26 0,1 0,0 0,0 0,-25 0,25 0,-1 0,1 24,25-24,-25 0,-1 0,1 0,0 0,-25 0,25 0,-25 0,49 0,-49 0,25 25,25-25,-50 0,49 25,-24-25,0 0,0 0,24 0,-49 0,50 0,-50 0,50 25,-1 0,1-25,-25 0,0 0,-1 24,1-24,0 0,0 0,24 0,-24 0,-25 0,25 0,0 0,0 0,-25 0,49 25,-24-25,0 0,24 0,-49 0,50 0,-50 0,25 0,0 0,-1 0,-24 0,25 0,74 25,-49-25,24 0,-24 0,0 0,24 0,-49 0,25 0,-50 0,24 0,-24 0,25 0,0 0,25 25,-50-25,24 0,1 0,0 0,0 0,-25 0,74 0,-49 0,49 0,-24 0,-25 0,0 0,-25 0,24 0,-24 0,25 0,0 0,-25 0,25 0,24 0,-49-25,25 25,0 0,-25 0,0-25,0 0,0 25,25-49,-25 49,0-25</inkml:trace>
  <inkml:trace contextRef="#ctx0" brushRef="#br0" timeOffset="407704.3193">1737 5110,'-25'0,"0"-25,25 0,-25 25,0-25,25-24,-24 49,24-25,0 0,-50 0,50 1,-25-1,25 0,0 25,0-50,-25 50,25-25,0 1,-24-26,24 25,-25 0,0-24,25-1,0 25,0 1,0-1,0 0,0 0,0 25,0-49,0 24,0 25,0-50,0 25,0 1,0-1,0 25,0-25,0 0,50-74,-26 49,26 26,-25-26,0 0,-1 26,-24 24,25-25,-25 25,25-25,0 0,24 25,1-25,0 1,24-1,1 25,73 0,-73-25,-1 25,50 0,-25 0,50 0,50 0,-75 0,49 0,-123 0,-25 0,0 0,24 0,-24 0,25 25,-1 0,26-25,-26 24,1 1,-1-25,26 0,-26 25,-24-25,0 0,0 0,-25 0,25 0,-25 0,49 25,1 0,0-1,24 26,25-25,-49-25,-25 25,24-1,-49-24,25 0,-25 0,25 25,-25-25,49 25,26 0,24 24,0 1,-74-50,0 50,24-26,-24 1,-25 0,0 0,0-25,0 49,0-49,0 25,0-25,0 25,0-25,0 25,-25 0,25-25,-24 24,24-24,-50 25,25 25,0-50,1 25,24-25,-50 24,25 1,0-25,1 25,-1 0,0-25,0 0,0 49,25-49,-49 25,49 0,-50 25,25-25,1-25,24 24,-50 1,50 25,-50-25,26 49,24-49,-25-25,25 25,0-1,0-24,-25 0,0 0,25 25</inkml:trace>
  <inkml:trace contextRef="#ctx0" brushRef="#br0" timeOffset="408932.3896">4490 4936,'50'0,"-1"0,-24 0,25 25,-26 0,26 24,0-24,-1 50,26-1,24 0,0 26,0-26,25-49,-49 49,-1-49,50 25,-74-26,24 1,25 25,-49-50,74 49,-25-24,1 0,-1-25,25 0,-50 0,25 50,1-25,-1-1,0 26,0 0,-24-26,-1 26,1 0,-51-50,26 24,0 1,-1-25,1 25,24-25,-24 50,24-50,1 49,-26-49,26 25,-26-25,-24 25,25-25,-50 0,24 0,-24 0,25 0,50 0,-1 0,25 0,1 0,-26-25,25 0,-24 25,-51 0,26 0,-25 0,-25 0,25 0,-25 0,24 0,1-25,0 25,-25 0,25 0</inkml:trace>
  <inkml:trace contextRef="#ctx0" brushRef="#br0" timeOffset="410023.452">8707 6226,'0'0,"0"0,0 0,25 0,-1 0,1 0,25 0,-50 0,49 0,-49 0,25 0,25 0,-50 25,25-25,-1 25,-24-25,25 0,-25 0,25 24,0-24,-25 0,-25 0,25 25,-25-25,25 0,-49 25,49 0,-50-25,25 0,0 25,-24-1,49-24,-50 25</inkml:trace>
  <inkml:trace contextRef="#ctx0" brushRef="#br0" timeOffset="417863.9004">11088 8880,'0'0,"0"0,50 0,-1 0,1 25,-25-25,24 49,-49-49,25 0,-25 25,0-25,25 0,25 50,49 24,-25 26,1-51,-26 1,-24-25,0 24,0-49,-25 0,0 0,0-49,0-1,0 25,24-49,1 74,-25-25,0 25,25-25,-25 25,0-25,25 1,-25 24,0-25,0 0,0-25,25 25,-25-24,24-1,-24 25,0-24,25 49,-25-25,0 25,25-25,-25 0,25-24,0 24,-25 0,24-49,1 49,0-25,0 1,-25 49,25-50,-25 25,49-24,-24-26,-25 75,0-24,0 24,25-25,-25 0,25 25,-25-25,0 25,0-25,24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2:59:5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8211 9351,'0'0,"0"0,25 0,-25 0,24 0,1 0,25 0,-25 0,-25 0,49 0,-49 0,25 0,-25 0,50 0,-50 0,24 0,-24 0,50 0,-25 0,0 0,-25 0,24 0,1 0,0 0,25 0,-26 0,1 0,0 0,0 0,0 0,-25 0,24 0,-24 0,25 0,0 0,-25 0,25 0,0 25,-1-25,1 0,-25 0,25 0,74 25,-99-25,25 0,25 0,-50 0,24 0,1 0,0 0,-25 0,50 0,-50 0,25 0,24 0,-49 0,25 0,-25 0</inkml:trace>
  <inkml:trace contextRef="#ctx0" brushRef="#br0" timeOffset="4696.2686">10890 9426,'0'0,"0"0,24 0,1 0,-25 0,50 0,-25 0,-1 0,26 0,-50 0,25 0,24 0,-49 0,25 0,0 0,0 0,0 0,-1 25,26-25,-50 0,25 0,25 0,-26 0,1 0,25 0,-50 0,25 0,-25 24,24-24,1 25,50-25,-26 0,-49 0,25 0,-25 0,25 0,0 0,-1 0,1 0,0 0,-25 0,50 0,-50 0,24 0,-24 0,25 0,-25 25,25-25,0 0,0 0,24 0,-49 0,50 0,-25 0,-1 0,26 0,-50 0,25 0,-25 0,25 0,-1 0,1 0,-25 0,50 0,-25 0,-25 0,24 0,1 0,-25 0,50 0,-25 0,24 0,-49 0,25 0,-25 0,25 0,0 0,-25 0</inkml:trace>
  <inkml:trace contextRef="#ctx0" brushRef="#br0" timeOffset="10319.5903">12155 5531,'-50'0,"0"0,50 0,-49 0,49 0,-25 25,-25-25,1 0,24 25,-25 0,50-25,-24 25,-1-25,0 24,25 1,-25-25,0 0,25 25,0-25,-24 25,24 0,-25-25,25 24,-25 1,25 0,0 0,0 0,0 0,0-1,0 1,0-25,0 25,0 0,0 0,0-1,0 1,0-25,25 50,0-1,24-24,-49 0,0-25,25 0,-25 25,0-25,50 25,-50-1,24-24,1 25,0-25,49 25,-49-25,0 0,-25 0,25 25,-25-25,25 0,-1 25,51 24,-26-49,-24 25,0 0,-25-25,25 0,0 0,24 0,-49 0,25 0,0 0,0 0,-1 0,1 0,0 0,-25 25,25-25,0 0,0 0,-25 0,24 0,1 0,0 0,0 0,0 0,-1 0,1 0,0 0,0 0,-25 0,25 0,-1 0,-24 0,25-25,-25 25,25-25,0 0,-25 25,0-25,25 1,-25-1,0 0,0-25,0 1,0-1,0 1,0-1,0 25,0-24,0 49,0-25,0 0,0 0,0 0,-25 1,0-51,0 50,25-24,-25 24,1 0,24 0,-25 0,25 1,-25 24,0-25,0 0,1-25,24 50,-25-24,25 24,-25-25,0 25,25 0,-25-25,25 25,-49 0,49 0,-25 0,0 0,-25-25,26 25,24 0,-25 0,25 0,-25 0,0 0,25 0,-25 0,25 0,-24 25,24-25,-25 25,0-25,25 0,-25 25,25-25</inkml:trace>
  <inkml:trace contextRef="#ctx0" brushRef="#br0" timeOffset="12192.6974">9153 5631,'-25'0,"1"0,24 0,-25 49,25-49,0 25,-25-25,0 50,0-50,25 24,-24-24,24 0,-25 25,25 0,0-25,0 25,-25-25,25 25,0 0,0-1,0-24,0 25,0 0,0-25,0 25,0-25,0 25,0 49,25-74,-25 50,0-50,25 0,-25 24,0-24,24 0,-24 25,0 0,25-25,0 0,-25 25,25-25,0 49,-1-49,-24 25,25-25,0 0,-25 25,25 0,24-25,-49 25,50-1,-50-24,50 0,-25 0,-25 0,24 0,1 0,-25 0,25 0,-25 0,0-24,25-1,0 0,-25 0,0-24,24 49,-24-50,0 25,0 0,25 1,-25-1,25 0,-25 0,0 0,0 1,0-1,0 0,0 0,-25-49,25 49,-25-25,-24 1,49 49,-25-50,0 0,0 50,1-24,-1-1,25 25,-25-25,0 25,25 0,-25 0,25 0,-49 0,49 0,-25 0,-50 0,51 0,-1 0,25 0</inkml:trace>
  <inkml:trace contextRef="#ctx0" brushRef="#br0" timeOffset="13695.7834">9153 6350,'0'0,"0"-25,25 25,-25 0,25-25,-25 25,25 0,-1 0,-24-24,25 24,-25-25,25 25,0 0,-25 0,0 0,25 0,-25 0,25 25,-25-25,24 24,1-24,-25 25,0 0,25-25,-25 25,0-25,25 0,0 25,-25-25,24 24,-24 1,25-25,-25 25,0-25,25 25,0 0,-25-25,0 24,25-24</inkml:trace>
  <inkml:trace contextRef="#ctx0" brushRef="#br0" timeOffset="14423.825">9649 6300,'0'0,"0"25,0 0,0-25,0 50,0-26,0-24,0 50,0-50,0 50,0-50,0 24,0 1,0 0,0-25,0 25,0-25,0 25,0-25,25 0</inkml:trace>
  <inkml:trace contextRef="#ctx0" brushRef="#br0" timeOffset="15487.8859">9873 6449,'0'0,"0"0,-75 0,26 0,24 0,-25 50,50-50,-25 25,25-1,0-24,25 0,0 0,0 0,0 0,-1 0,-24 0,25 0,-25 0,25 0,0 0,0 0,-25 0,24 0,1 25,-25-25</inkml:trace>
  <inkml:trace contextRef="#ctx0" brushRef="#br0" timeOffset="17639.0089">9550 5358,'0'0,"25"0,25 0,-26 0,26 0,-50 0,25 0,0 0,-25 0,24 0,-24 0,25 0,-25 0,25 0,0 0,-25 25</inkml:trace>
  <inkml:trace contextRef="#ctx0" brushRef="#br0" timeOffset="18672.068">9724 5383,'0'0,"0"24,0-24,0 25,0-25,0 25,0 0,0-25,0 25,0-25,0 24,0 1,0 0,0 0,0 0,0-25,0 24,0 1,0 0,0-25,0 25</inkml:trace>
  <inkml:trace contextRef="#ctx0" brushRef="#br0" timeOffset="20783.1887">12800 5283,'-25'0,"0"50,-49 24,-1 26,-24-26,49 25,-49 0,0-24,49-1,-74 26,25-26,49 0,-49-24,25 24,49-24,0-25,25 0,0 24,0-24,-25 0,25 0,-24-1,24 1,-25 0,25 0,0-25</inkml:trace>
  <inkml:trace contextRef="#ctx0" brushRef="#br0" timeOffset="22854.3072">9079 6648,'99'0,"50"0,-25 0,25 0,0 24,-25-24,0 0,-50 25,-24-25,24 0,-24 0,49 25,25-25,-50 0,26 0,-76 0,1 0,-25 0,25 0,-25 0</inkml:trace>
  <inkml:trace contextRef="#ctx0" brushRef="#br0" timeOffset="27647.5814">13891 9575,'0'0,"25"-25,0 25,-1 0,76 0,-26 0,25 0,-49 0,-25 0,-1 0,1 0,-25 0,25 0,0 0,-25-25,25 25,-1 0,1 0,-25 0,25 0,-25 0,25 0,0 0,24 0,1 0,-25 0,24 0,-49 0,25 0,-50 0,25 0,-24 0,24 0,-50 0,50 0,-25 0,-24 0,-1 25,50-25,-50 25,1-25,24 0,-25 0,25 0,25 0,-49 0,49 0,-25 0,0 0,0 0,25 0,-99 0,50 0,-26 0,50 0,-24 0,49 0,-25 0,25 0,0 0,25 0,24 0,1 0,24 0,-49 0,0 0,49 0,1 0,-50 0,24 0,1 0,-1 0,-24 0,-25 0,25 0,0 0,-25 0</inkml:trace>
  <inkml:trace contextRef="#ctx0" brushRef="#br0" timeOffset="33743.9301">13941 9599,'0'0,"49"0,-49 0,50 0,-50-24,49 24,1 0,49 0,-24 0,-1 0,0 0,-24 0,0 0,-1 0,-24 0,0 0,0 0,-25 0,25 0,-1 0,1 0,0 0,0 0,24 0,-24 24,0-24,0 0,0 0,-25 0,24 0,26 0,-25 0,0 0,-1 25,1-25,25 25,-25-25,-1 0,1 0,0 0,0 0,0 0,-25 0,49 0,-24 0,0 0,24 0,-49 0,25 0,25 0,-25 0,-1 0,1 0,0 0,0 0,-25 0,50 0,-50 0,49 0,1 0,-25 0,-25 0,49 0,-49 0,50 0,-50 0,49 0,-24 0,25 0,24 0,-49 0,0 0,24 0,-49 0,25 0,-25 0,50 0,-50 0,25 0,-25 0,24 0,1 0,-25 0,25 0,-25 0,25 0,0 0,-1 0,26 0,-25 25,0-25,-1 0,1 25,0-25,0 0,-25 0,25 0,-25 0,25 0,-25 0,24 0,1 0,-25 0,25 0,-25 0,25 0,0 0,-25 0,24 0,-24 0,50 0,-50 0,25 0,-25 0,25 0,-25 0,24 0,1 0,0 0,0 0,0 0,-25 0,24 0,-24 0,25 0</inkml:trace>
  <inkml:trace contextRef="#ctx0" brushRef="#br0" timeOffset="36255.0737">13817 8136,'0'0,"0"99,-25 0,-25 1,25-26,1 0,24-49,0 0,0 0,0 0,0-1,0-24,0 25,0 0,0-25,0 25,0-25,0 25,0-1,0-24,0 25,0 25,0-25,0-1,0 1,0 0,-25 0,25 99,0-25,0 50,25-75,-25 1,24-1,1-49,-25 0,0-25,0-50,-25 50,1-25</inkml:trace>
  <inkml:trace contextRef="#ctx0" brushRef="#br0" timeOffset="38934.2269">13891 7987,'0'0,"25"0,-25 0,25 0,24 0,-24 0,49 0,1 25,-26-25,224 50,-149-26,-24-24,-26 0,0 0,1 0,-50 0,49 0,-49 0,0 0,24 0,1 0,-25 0,24 0,26 0,-26 0,-24 0,49 0,-24 0,0 0,-1 0,-24 0,0 0,0 0,0 0,-1 0,26 0,-50 0,50 0,-26 0,1 0,0 0,0 0,24 25,-24-25,50 25,-51-25,1 0,50 0,-26 0,-24 0,0 0,0 0,-1 0,1 0,0 0,0 25,0-25,-1 0,-24 0,25 0,0 0,0 0,-25 0,25 0,-1 0,1 0,0 25,-25-25,50 0,123 24,-98 1,-50-25,24 25,-49-25,25 0,0 0,-25 50,0-1,0 1,0 24,0 1,0-1,0-24,0-50,0 24,0 26,0-25,0 0,25 24,-25 1,24 24,1 1,-25-26,0 1,0-50,0 25,25 0,-25-1,0-24,0 25,0-25,0 25,0 0,0 0,0-25,0 24,0 26,0-25,0 0,0-25,0 24,-25 1,25-25,0 25,0 0,0 24,0 1,0 0,0-26,0 1</inkml:trace>
  <inkml:trace contextRef="#ctx0" brushRef="#br0" timeOffset="41463.3716">5110 12576,'0'0,"0"0,75 0,73 0,26 25,-75-25,75 0,-75 0,50 0,-75 0,-49 0,50 0,-26 0,-24 0,25 0,-1 0,26 0,-26 0,26 0,-51 0,26 0,-25 0,0 0,24 0,-24 0,25 0,-1 0,1 25,-1-1,1 1,0 0,-1 0,-24 0,50-25,-1 0,100 24,-75-24,50 0,-50 0,-25 0,1 0,-26 0,1 0,-50 0,49 0,-49 0,25 0,25 0,-25 0,24 0,-24 0,0 0,0 0,0 0,-25 0,24 0,1 0,-25 0,25 0,0 0,0 0,-25 0,24 0</inkml:trace>
  <inkml:trace contextRef="#ctx0" brushRef="#br0" timeOffset="50919.9125">17562 12502,'-25'0,"0"0,-24 0,24-50,-25 50,50 0,-24-25,24 0,0 1,-25-1,0-25,25 25,0 25,0-24,0-1,0 25,0-50,0 50,0-25,0-24,0 24,25-25,0 1,-25 24,24 25,-24-25,0 25,25 0,0-50,-25 50,25-24,-25 24,25-25,-25 0,0 25,24 0,1-25,0 25,0-49,0 49,-1-25,1 0,-25 0,25 0,0 25,-25 0,25 0,-25-24,49 24,-24-25,0 25,0-25,0 0,-1 0,-24 25,25 0,0 0,-25 0,50-24,-26 24,26 0,0 0,-1 0,1 0,-25 0,24 0,-24 0,0 0,0 0,24 0,1 0,-1-25,-24 25,124-25,-25 25,-49 0,-1 0,-49 0,0 0,-1 0,51 0,-75 0,49 0,1 0,24 0,50 0,-74 0,0 0,-1 0,-24 25,-25-25,50 25,-50-25,24 24,1-24,0 0,49 25,-49 25,25-50,0 0,-50 0,49 25,-49-25,25 24,25-24,-1 25,1 25,24-50,-49 25,0-1,0-24,-1 25,-24-25,25 50,0-1,25 1,-26 0,1-26,-25 26,25 0,-25-50,0 49,0-24,0 0,0-25,0 25,0 0,0-1,0 26,-25-50,-24 74,24-24,-25 0,1-26,-1 26,25-25,0-25,25 0,-24 0,-1 0,0 25,0-25,0 0,-74 0,50 0,-76 0,51 0,24 0,-24 0,24 0,26 0,-1 0,25 0,-50 0,1 0,24 0,-50 0,-24 0,-25 0,50 0,24 0,25 0,1 0,24 0,-50 0,50 0,-50 24,25 1,1-25,-1 0,0 0,-25 0,1 0,-1 0,1 0,24 0,25 0,-50 0,25 0,1 0,-1 0,-25 0,50 0,-49 0,-1-49,25 49,-24-25,-26 0,1 0,24 25,1 0,24 0,-25 0,1 0,24 0,0 0,0 0,0 0,25 0,-25 0,1 25,-1-25,-25 0,25 0,1 0,24 0,-25 0,25 0,-25 0</inkml:trace>
  <inkml:trace contextRef="#ctx0" brushRef="#br0" timeOffset="64151.6693">9823 7789,'-25'0,"-24"-50,49 50,0-50,-25 50,25-24,0 24,-25 0,25-50,0 50,-25-25,0 0,25 1,-49-1,49 0,0 25,0-25,0 0,0 25,0-49,0 24,0 0,0 0,0-24,0 49,0-25,0 0,0 0,0 1,25-26,-1 25,-24-24,50-1,-50 25,50 0,-50 25,0-24,24-1,26 25,0-50,24 25,0 0,-24-24,0 49,-1-25,26 0,-26 25,26 0,-50 0,24 0,1-25,-25 25,24 0,1 0,-1 0,-24 0,25 0,-1 0,1 0,-25 0,24 0,26 0,49 25,-75-25,1 0,24 0,-49 0,0 0,0 0,-25 0,25 0,0 0,-25 0,24 0,-24 25,50-25,-25 25,0 0,-1-25,1 0,0 24,0-24,0 25,-25 0,24 0,1 0,-25 24,0-49,50 25,-50-25,25 25,-25 0,24-25,-24 25,0-1,25 1,-25-25,25 50,-25-25,25-1,-25 26,0-25,0 0,0-1,0-24,0 25,-25 50,-25-51,26 26,-1-25,-25 24,25-49,1 25,24 0,-25-25,0 25,25 0,-50-1,26 26,-26-25,25 24,25-49,-25 50,-24-25,49 0,-50-25,25 0,25 0,-25 0,1 0,-1 0,25 0,-25 0,0 0,25 0,-25 0,1 0,-100 0,49 0,26 0,-26 24,26 1,-1-25,-24 0,74 0,-25 0,25 0,-25 0,0 0,0 0,1 0,-1 0,-25 0,25 0,1 0,-1 0,25 0,-25 0,0 0,25 0,-25 0,25 0,-25 0,1 0,-1 0,25 0,-50 0,25 0,1 0,-1 0,25 0,-25 0,0 0,25-25,-25 25,25 0,-49 0,24 0,25 0,-25 0,0 0,25 0,-24-24,-1 24,0-25,0 25,0 0,25 0,0 0,-24-25,-1 0,25 0,0 1,0 24,49 24,-73-24,24 0</inkml:trace>
  <inkml:trace contextRef="#ctx0" brushRef="#br0" timeOffset="66608.8098">5110 14089,'0'0,"0"0,25 0,-25 0,50 25,-1 0,-24-1,0-24,0 25,24-25,26 0,-1 25,-24-25,-1 0,-24 0,49 0,-74 0,25 0,-25 0,25 0,0 0,24 0,1 0,0 0,-26 0,1-25,50 0,-1 1,-24 24,-1 0,-24 0,0 0,25 0,-26 0,1 0,25 0,-25 0,24 0,1 0,-25 0,24 0,1 0,-50 0,25 0,-1 0,1 0,0 0,0 0,0 0,-1 24,1-24,0 0,0 0,0 0,-25 0,49 0,1 0,-50 0,49 25,1 0,-25 0,25-25,-1 0,-24 0,0 0,24 0,-24 0,0 0,25 0,-26 0,1 0,0 0,0 0,0 0,24 0,-24 0,0 0,24 0,-24 0,0 0,0 0,-25 0,49 0,-49 0,50 0,-25 0,-25 0,49 0,-49 0,25 0,0 0,0 0,-25 0,25 0,-25 0,24 0,1 0,-25 0,25 0,-25 0</inkml:trace>
  <inkml:trace contextRef="#ctx0" brushRef="#br0" timeOffset="68929.9426">9550 14238,'0'0,"50"0,49 0,50 0,-25 0,25 0,24 0,1 0,-75 0,0 0,25 0,-49 0,-1 0,-24 0,-25 0,-1 0,-24 0,50 0,-25 0,-25 0,49 0,-24 0,0 0,25 0,-1 0,-24 0,25 0,-1 0,-24 0,25 0,-25 0,49 0,-49 0,24 0,1 0,0 0,24 0,-24 0,-26 0,26 0,-25 0,0 0,-1 0,1 0,0 0,25 0,-50 0,24 0,26 0,-25 0,0 0,-1 0,1 0,0 0,-25 0,50 0,-26 0,26 0,-25 0,0 0,0 25,49-25,-24 24,-1-24,1 25,-1-25,-49 0,25 0,-25 0,50 0,-50 0,0 25,25-25,-1 0,1 0,25 0,-50 0,25 25,-25-25,24 0,1 0</inkml:trace>
  <inkml:trace contextRef="#ctx0" brushRef="#br0" timeOffset="73680.2143">12924 13097,'-25'0,"0"0,25 25,0-25,0 0,0 24,-50 1,50 0,0-25,0 25,0-25,-24 25,-1 0,0 24,25-24,-25 25,25-50,0 24,-25-24,25 0,0 50,0-50,-24 25,-1 0,25-1,0-24,0 25,-25-25,25 0,0 0,0 25,0-25,-25 25,25 0,0-25,0 0,-25 0,1 24,-1 26,0-25,25 0,-25-1,0 26,25-50,0 25,-25-25,25 0,0 25,-24-25,-1 0,25 0,0 24,-25 1,0 0,25-25,-25 25,25-25,25-25,0 25,0-50,0 50,-25 0,0-24,0-1,24 25,-24-25,25 0,-25 0,25 1,0-1,-25 0,0 25,0-25,25 0,-25 25,0-24,25-1,-1 0,-24 0,0 25,25-49,-25 49,0-25,25 0,-25 25,25-25,-25 25,0 0,0-25,25 25,-1-49,-24 49,25-50,0 50,-25-25,0 25,-25 25,0 0,25 25,-49-26,49 1,-25 0,0 25,25-50,-49 24,49-24,0 25,-25 0,0-25,0 50,25-26,-25 1,0-25,25 25,0-25,-24 25,24 0,0-25,-50 49,50-24,0-25,0 0,25-25,0-24,-1 49,-24-25,25 25,-25-25,25 0,0 25,-25-25,25 1,0-1,-1 0,-24 0,50 0,-50 1,0 24,25-25,0 25,-25-25,0 25,24-25,-24 0,0 25</inkml:trace>
  <inkml:trace contextRef="#ctx0" brushRef="#br0" timeOffset="76711.3877">11584 14039,'0'0,"-25"0,25 0,-24 0,24 25,-25-25,25 25,0-25,-25 25,0-25,25 0,-25 49,25-49,0 0,-49 25,49-25,-25 25,25-25,0 25,-25-25,0 0,25 25,-25-25,25 49,-24-24,-1-25,25 25,0-25,-25 0,25 0,-25 25,25-25,50 0,24 0,-24 0,-25 0,49 0,-49 0,0 0,0 0,-25 0,24 0,-24 0,25 0,0 0,25 25,49 24,-50-24,1-25,0 0,-50-25,0 0,-25 1,25 24,-25-50,0 0,25 50,-49-49,49 49,0-25,-25 25,25-25,0 0,-25 0,25 1,0-1,0 25,-25 0,25 0,0-25,-25 25,25 0,0 0,0-25,-24 25,24 0,0-25,0 25,-25 0,0 0,25 0,-50 25,26 0,-1 0,0 0,0-1,25-24,-25 25,25-25,-49 25,49-25,-25 25,25-25,0 25,-25-1,0-24,25 25,-25-25,25 0,0 25,-24-25,24 0</inkml:trace>
  <inkml:trace contextRef="#ctx0" brushRef="#br0" timeOffset="84207.8164">7318 14486,'0'0,"49"50,1 49,-25-50,24-24,-24 50,50-26,-26 1,1 24,-50-74,49 50,-49-25,25-1,-25 1,25-25,0-25,124-74,-25 25,49-50,-49 0,25 25,25-100,-50 75,-50 50,-74 24,25 0,0 1,-25-1,0 50,0-25,25 25,-1-24,-24 24,0-25</inkml:trace>
  <inkml:trace contextRef="#ctx0" brushRef="#br0" timeOffset="85655.8993">15478 14287,'25'0,"50"199,-1 49,-24-50,49 75,-49-74,-1-50,-49-75,25-24,0-26,-25-48,0-1,0 0,25 25,-1-25,-24 0,25 25,-25-24,0 24,25 0,25-124,-1-25,1 0,-1 74,26-24,-26 25,26-25,24 24,-49 26,-1-1,1-24,0-1,24 26,-24-1,-1-25,-49 26,50 24,-50 25,0-25,25 25,-1-25,1 25,-25-24,50-1,-25 0,24 0,-24-24,-25 24,25-25,0 50,-1-25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17-05-26T13:03:21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1662 5085,'25'0,"-25"0,0 0,25 0,0 0,-1 0,51-25,-50 25,24 0,-24 0,50 0,-26 0,-24 0,0 0,24 0,-24 0,0 0,49 0,-49 0,0 0,25 0,-26 0,26 0,-25 0,49 0,1 0,-26 0,1 0,-1 0,1 0,-25 0,0 0,-1 0,-24 0,50 0,-25 0,25 0,-26 0,51 0,-26 0,26 0,-50 0,-25 0,24 0,26 0,-50 0,50 0,-1-25,1 25,-1-24,-24 24,50 0,-26 0,-49 0,25 0,-25 0,25 0,0 0,24 0,1 0,-25 0,-1 0,-24 0,25 0,-25 0,25 0,-25 0,50 0,-25 0,24 0,-24 0,49 0,-24-25,-50 25,25 0,0 0,-1-25,-24 25,25 0,0 0,0 0,-25 0,49 0,-49 0,0 0</inkml:trace>
  <inkml:trace contextRef="#ctx0" brushRef="#br0" timeOffset="7402.4234">1687 5135,'-25'0,"25"0,-25 0,25 0,-24 0,24 0,-25 0,0 0,-25 0,50-25,-24 25,24-50,0 50,-25-25,0 1,25-1,-25 25,25-50,-25 50,25-25,-24 25,24 0,0-49,0-1,-25 25,0-24,25-1,-25 25,25 0,0 1,0-1,0 25,0-25,0 25,0-25,-25 0,25 25,0-24,0-26,0 25,0 0,0-24,25-1,0 25,0-49,0 49,-25 0,0 1,0 24,24 0,-24-25,25 0,0 25,-25-25,0 25,25-49,0 49,-1-50,1 50,25-25,-25-24,24 24,-24 25,25-25,-1-25,1 50,0-24,24-1,-24 25,-1-25,50 25,-24-25,-26 0,1 25,0 0,-1-25,50 25,-49-24,-25 24,24-25,1 25,-25-25,0 25,24 0,-24 0,0 0,24-25,1 25,-25 0,0 0,0 0,-1 0,1 0,0 0,-25 0,25 0,0 0,-1 0,26 0,-25 0,0 0,-1 0,26 0,-50 0,50 0,-26 0,1 0,25 0,-25 25,24 0,1 0,-25-25,24 0,1 24,-25 1,24-25,-24 0,0 25,0 0,-1-25,1 0,0 0,0 25,25 0,-26-25,1 0,25 49,-25-24,24 0,-24 0,0-25,-25 0,49 24,-49-24,25 25,0 0,0-25,-25 0,25 25,-25-25,24 49,1-49,0 50,0-25,-25 0,0-1,0-24,49 149,-49-124,0 0,0 0,0-1,0-24,0 25,0 0,0 0,0-25,0 49,0 26,0-26,0-24,0 25,0-25,0-25,0 24,0 1,-24-25,24 25,-25-25,25 25,0 0,-25 0,25-25,0 49,-25-49,25 25,-25-25,25 25,0 0,-24-25,-1 24</inkml:trace>
  <inkml:trace contextRef="#ctx0" brushRef="#br0" timeOffset="27215.5566">1935 6871,'0'0,"50"25,-50 0,25-25,-25 0,24 24,1 1,0-25,25 50,-26-25,1-1,25 26,-1 0,1-1,0-49,-26 50,1-50,25 25,-50-1,25 1,-1-25,26 25,0 0,-26 24,26-24,0 25,-1-25,50 49,-74-49,50 24,-26 1,-24 0,74-1,-74 1,50-1,-26 1,26 0,24 49,-25-49,1-1,-26 1,1-25,-25-1,-1 1,26 25,-25-25,49 24,-24-24,0 25,74 24,-50-24,124 74,-173-50,25-74,-25 25,-1 0,1-1,0 26,74 0,-74-1,49 26,75 49,-49-50,24 25,0-24,0 24,-75-25,75-49,-49 25,-26-25,1 24,-1-24,1 0,-25 24,24 1,1 25,0-1,49 25,-25-24,50-1,0 25,0-24,-49-26,-26-24,51 49,-51-49,1 25,-1-1,-24-24,50 50,-26-26,-49-24,50 49,173 125,-99-125,75 26,-100-26,50 0,-75-49,0 50,-24-51,25 26,-51-25,26 0,-25 24,0-49,99 99,-75-49,50 24,50 1,-99-25,74 24,-25 25,-25-49,-24-25,24-1,-49 1,0-25,50 50,24-1,25 26,-25 49,-25-50,26 25,-26-49,-49 0,24 24,1-49,-50 0,25-25,0 49,-1-49,26 25,-25 0,24 0,1 24,0-24,-25 25,49 24,-49-49,0 0,-1 0,1 24,25-24,-1 25,1-1,49 1,-49-25,-1 24,51 1,-100-25,0-1,0-24,24 0,1 0,-25 0,0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5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7.wdp"/><Relationship Id="rId11" Type="http://schemas.openxmlformats.org/officeDocument/2006/relationships/customXml" Target="../ink/ink8.xml"/><Relationship Id="rId5" Type="http://schemas.openxmlformats.org/officeDocument/2006/relationships/image" Target="../media/image47.png"/><Relationship Id="rId10" Type="http://schemas.microsoft.com/office/2007/relationships/hdphoto" Target="../media/hdphoto39.wdp"/><Relationship Id="rId4" Type="http://schemas.microsoft.com/office/2007/relationships/hdphoto" Target="../media/hdphoto33.wdp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3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35.wdp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customXml" Target="../ink/ink9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1.wdp"/><Relationship Id="rId5" Type="http://schemas.openxmlformats.org/officeDocument/2006/relationships/image" Target="../media/image58.png"/><Relationship Id="rId10" Type="http://schemas.openxmlformats.org/officeDocument/2006/relationships/image" Target="../media/image60.emf"/><Relationship Id="rId4" Type="http://schemas.microsoft.com/office/2007/relationships/hdphoto" Target="../media/hdphoto40.wdp"/><Relationship Id="rId9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61.png"/><Relationship Id="rId7" Type="http://schemas.microsoft.com/office/2007/relationships/hdphoto" Target="../media/hdphoto4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microsoft.com/office/2007/relationships/hdphoto" Target="../media/hdphoto43.wdp"/><Relationship Id="rId4" Type="http://schemas.openxmlformats.org/officeDocument/2006/relationships/image" Target="../media/image62.png"/><Relationship Id="rId9" Type="http://schemas.openxmlformats.org/officeDocument/2006/relationships/image" Target="../media/image64.emf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5.wdp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6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4.wdp"/><Relationship Id="rId11" Type="http://schemas.openxmlformats.org/officeDocument/2006/relationships/customXml" Target="../ink/ink12.xml"/><Relationship Id="rId5" Type="http://schemas.openxmlformats.org/officeDocument/2006/relationships/image" Target="../media/image63.png"/><Relationship Id="rId10" Type="http://schemas.microsoft.com/office/2007/relationships/hdphoto" Target="../media/hdphoto46.wdp"/><Relationship Id="rId4" Type="http://schemas.microsoft.com/office/2007/relationships/hdphoto" Target="../media/hdphoto43.wdp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9.wdp"/><Relationship Id="rId13" Type="http://schemas.openxmlformats.org/officeDocument/2006/relationships/image" Target="../media/image73.png"/><Relationship Id="rId18" Type="http://schemas.microsoft.com/office/2007/relationships/hdphoto" Target="../media/hdphoto54.wdp"/><Relationship Id="rId26" Type="http://schemas.openxmlformats.org/officeDocument/2006/relationships/image" Target="../media/image79.emf"/><Relationship Id="rId3" Type="http://schemas.openxmlformats.org/officeDocument/2006/relationships/image" Target="../media/image68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microsoft.com/office/2007/relationships/hdphoto" Target="../media/hdphoto51.wdp"/><Relationship Id="rId17" Type="http://schemas.openxmlformats.org/officeDocument/2006/relationships/image" Target="../media/image75.png"/><Relationship Id="rId25" Type="http://schemas.openxmlformats.org/officeDocument/2006/relationships/customXml" Target="../ink/ink13.xml"/><Relationship Id="rId2" Type="http://schemas.openxmlformats.org/officeDocument/2006/relationships/image" Target="../media/image1.png"/><Relationship Id="rId16" Type="http://schemas.microsoft.com/office/2007/relationships/hdphoto" Target="../media/hdphoto53.wdp"/><Relationship Id="rId20" Type="http://schemas.microsoft.com/office/2007/relationships/hdphoto" Target="../media/hdphoto5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8.wdp"/><Relationship Id="rId11" Type="http://schemas.openxmlformats.org/officeDocument/2006/relationships/image" Target="../media/image72.png"/><Relationship Id="rId24" Type="http://schemas.microsoft.com/office/2007/relationships/hdphoto" Target="../media/hdphoto57.wdp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10" Type="http://schemas.microsoft.com/office/2007/relationships/hdphoto" Target="../media/hdphoto50.wdp"/><Relationship Id="rId19" Type="http://schemas.openxmlformats.org/officeDocument/2006/relationships/image" Target="../media/image76.png"/><Relationship Id="rId4" Type="http://schemas.microsoft.com/office/2007/relationships/hdphoto" Target="../media/hdphoto47.wdp"/><Relationship Id="rId9" Type="http://schemas.openxmlformats.org/officeDocument/2006/relationships/image" Target="../media/image71.png"/><Relationship Id="rId14" Type="http://schemas.microsoft.com/office/2007/relationships/hdphoto" Target="../media/hdphoto52.wdp"/><Relationship Id="rId22" Type="http://schemas.microsoft.com/office/2007/relationships/hdphoto" Target="../media/hdphoto56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9.wdp"/><Relationship Id="rId13" Type="http://schemas.openxmlformats.org/officeDocument/2006/relationships/image" Target="../media/image73.png"/><Relationship Id="rId18" Type="http://schemas.microsoft.com/office/2007/relationships/hdphoto" Target="../media/hdphoto59.wdp"/><Relationship Id="rId3" Type="http://schemas.openxmlformats.org/officeDocument/2006/relationships/image" Target="../media/image68.png"/><Relationship Id="rId21" Type="http://schemas.openxmlformats.org/officeDocument/2006/relationships/customXml" Target="../ink/ink14.xml"/><Relationship Id="rId7" Type="http://schemas.openxmlformats.org/officeDocument/2006/relationships/image" Target="../media/image70.png"/><Relationship Id="rId12" Type="http://schemas.microsoft.com/office/2007/relationships/hdphoto" Target="../media/hdphoto51.wdp"/><Relationship Id="rId1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microsoft.com/office/2007/relationships/hdphoto" Target="../media/hdphoto58.wdp"/><Relationship Id="rId20" Type="http://schemas.microsoft.com/office/2007/relationships/hdphoto" Target="../media/hdphoto6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48.wdp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80.png"/><Relationship Id="rId10" Type="http://schemas.microsoft.com/office/2007/relationships/hdphoto" Target="../media/hdphoto50.wdp"/><Relationship Id="rId19" Type="http://schemas.openxmlformats.org/officeDocument/2006/relationships/image" Target="../media/image82.png"/><Relationship Id="rId4" Type="http://schemas.microsoft.com/office/2007/relationships/hdphoto" Target="../media/hdphoto47.wdp"/><Relationship Id="rId9" Type="http://schemas.openxmlformats.org/officeDocument/2006/relationships/image" Target="../media/image71.png"/><Relationship Id="rId14" Type="http://schemas.microsoft.com/office/2007/relationships/hdphoto" Target="../media/hdphoto52.wdp"/><Relationship Id="rId22" Type="http://schemas.openxmlformats.org/officeDocument/2006/relationships/image" Target="../media/image83.em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2.wdp"/><Relationship Id="rId13" Type="http://schemas.openxmlformats.org/officeDocument/2006/relationships/image" Target="../media/image88.png"/><Relationship Id="rId18" Type="http://schemas.microsoft.com/office/2007/relationships/hdphoto" Target="../media/hdphoto67.wdp"/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12" Type="http://schemas.microsoft.com/office/2007/relationships/hdphoto" Target="../media/hdphoto64.wdp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microsoft.com/office/2007/relationships/hdphoto" Target="../media/hdphoto66.wdp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1.xml"/><Relationship Id="rId6" Type="http://schemas.microsoft.com/office/2007/relationships/hdphoto" Target="../media/hdphoto52.wdp"/><Relationship Id="rId11" Type="http://schemas.openxmlformats.org/officeDocument/2006/relationships/image" Target="../media/image87.png"/><Relationship Id="rId5" Type="http://schemas.openxmlformats.org/officeDocument/2006/relationships/image" Target="../media/image73.png"/><Relationship Id="rId15" Type="http://schemas.openxmlformats.org/officeDocument/2006/relationships/image" Target="../media/image89.png"/><Relationship Id="rId10" Type="http://schemas.microsoft.com/office/2007/relationships/hdphoto" Target="../media/hdphoto63.wdp"/><Relationship Id="rId19" Type="http://schemas.openxmlformats.org/officeDocument/2006/relationships/customXml" Target="../ink/ink15.xml"/><Relationship Id="rId4" Type="http://schemas.microsoft.com/office/2007/relationships/hdphoto" Target="../media/hdphoto61.wdp"/><Relationship Id="rId9" Type="http://schemas.openxmlformats.org/officeDocument/2006/relationships/image" Target="../media/image86.png"/><Relationship Id="rId14" Type="http://schemas.microsoft.com/office/2007/relationships/hdphoto" Target="../media/hdphoto6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microsoft.com/office/2007/relationships/hdphoto" Target="../media/hdphoto73.wdp"/><Relationship Id="rId18" Type="http://schemas.openxmlformats.org/officeDocument/2006/relationships/image" Target="../media/image100.png"/><Relationship Id="rId26" Type="http://schemas.microsoft.com/office/2007/relationships/hdphoto" Target="../media/hdphoto79.wdp"/><Relationship Id="rId3" Type="http://schemas.microsoft.com/office/2007/relationships/hdphoto" Target="../media/hdphoto68.wdp"/><Relationship Id="rId21" Type="http://schemas.microsoft.com/office/2007/relationships/hdphoto" Target="../media/hdphoto77.wdp"/><Relationship Id="rId7" Type="http://schemas.microsoft.com/office/2007/relationships/hdphoto" Target="../media/hdphoto70.wdp"/><Relationship Id="rId12" Type="http://schemas.openxmlformats.org/officeDocument/2006/relationships/image" Target="../media/image97.png"/><Relationship Id="rId17" Type="http://schemas.microsoft.com/office/2007/relationships/hdphoto" Target="../media/hdphoto75.wdp"/><Relationship Id="rId25" Type="http://schemas.openxmlformats.org/officeDocument/2006/relationships/image" Target="../media/image103.png"/><Relationship Id="rId2" Type="http://schemas.openxmlformats.org/officeDocument/2006/relationships/image" Target="../media/image92.png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29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microsoft.com/office/2007/relationships/hdphoto" Target="../media/hdphoto72.wdp"/><Relationship Id="rId24" Type="http://schemas.microsoft.com/office/2007/relationships/hdphoto" Target="../media/hdphoto78.wdp"/><Relationship Id="rId5" Type="http://schemas.microsoft.com/office/2007/relationships/hdphoto" Target="../media/hdphoto69.wdp"/><Relationship Id="rId15" Type="http://schemas.microsoft.com/office/2007/relationships/hdphoto" Target="../media/hdphoto74.wdp"/><Relationship Id="rId23" Type="http://schemas.openxmlformats.org/officeDocument/2006/relationships/image" Target="../media/image102.png"/><Relationship Id="rId28" Type="http://schemas.microsoft.com/office/2007/relationships/hdphoto" Target="../media/hdphoto80.wdp"/><Relationship Id="rId10" Type="http://schemas.openxmlformats.org/officeDocument/2006/relationships/image" Target="../media/image96.png"/><Relationship Id="rId19" Type="http://schemas.microsoft.com/office/2007/relationships/hdphoto" Target="../media/hdphoto76.wdp"/><Relationship Id="rId4" Type="http://schemas.openxmlformats.org/officeDocument/2006/relationships/image" Target="../media/image93.png"/><Relationship Id="rId9" Type="http://schemas.microsoft.com/office/2007/relationships/hdphoto" Target="../media/hdphoto71.wdp"/><Relationship Id="rId14" Type="http://schemas.openxmlformats.org/officeDocument/2006/relationships/image" Target="../media/image98.png"/><Relationship Id="rId22" Type="http://schemas.openxmlformats.org/officeDocument/2006/relationships/image" Target="../media/image1.png"/><Relationship Id="rId27" Type="http://schemas.openxmlformats.org/officeDocument/2006/relationships/image" Target="../media/image104.png"/><Relationship Id="rId30" Type="http://schemas.openxmlformats.org/officeDocument/2006/relationships/image" Target="../media/image105.e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6.wdp"/><Relationship Id="rId13" Type="http://schemas.openxmlformats.org/officeDocument/2006/relationships/image" Target="../media/image110.emf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1.wdp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0" Type="http://schemas.openxmlformats.org/officeDocument/2006/relationships/image" Target="../media/image108.png"/><Relationship Id="rId4" Type="http://schemas.microsoft.com/office/2007/relationships/hdphoto" Target="../media/hdphoto45.wdp"/><Relationship Id="rId9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hdphoto" Target="../media/hdphoto84.wdp"/><Relationship Id="rId18" Type="http://schemas.microsoft.com/office/2007/relationships/hdphoto" Target="../media/hdphoto86.wdp"/><Relationship Id="rId3" Type="http://schemas.microsoft.com/office/2007/relationships/hdphoto" Target="../media/hdphoto40.wdp"/><Relationship Id="rId21" Type="http://schemas.openxmlformats.org/officeDocument/2006/relationships/customXml" Target="../ink/ink18.xml"/><Relationship Id="rId7" Type="http://schemas.microsoft.com/office/2007/relationships/hdphoto" Target="../media/hdphoto82.wdp"/><Relationship Id="rId12" Type="http://schemas.openxmlformats.org/officeDocument/2006/relationships/image" Target="../media/image113.png"/><Relationship Id="rId17" Type="http://schemas.openxmlformats.org/officeDocument/2006/relationships/image" Target="../media/image115.png"/><Relationship Id="rId2" Type="http://schemas.openxmlformats.org/officeDocument/2006/relationships/image" Target="../media/image57.png"/><Relationship Id="rId16" Type="http://schemas.microsoft.com/office/2007/relationships/hdphoto" Target="../media/hdphoto85.wdp"/><Relationship Id="rId20" Type="http://schemas.microsoft.com/office/2007/relationships/hdphoto" Target="../media/hdphoto8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microsoft.com/office/2007/relationships/hdphoto" Target="../media/hdphoto83.wdp"/><Relationship Id="rId5" Type="http://schemas.microsoft.com/office/2007/relationships/hdphoto" Target="../media/hdphoto41.wdp"/><Relationship Id="rId15" Type="http://schemas.openxmlformats.org/officeDocument/2006/relationships/image" Target="../media/image114.png"/><Relationship Id="rId10" Type="http://schemas.openxmlformats.org/officeDocument/2006/relationships/image" Target="../media/image112.png"/><Relationship Id="rId19" Type="http://schemas.openxmlformats.org/officeDocument/2006/relationships/image" Target="../media/image116.png"/><Relationship Id="rId4" Type="http://schemas.openxmlformats.org/officeDocument/2006/relationships/image" Target="../media/image58.png"/><Relationship Id="rId9" Type="http://schemas.microsoft.com/office/2007/relationships/hdphoto" Target="../media/hdphoto42.wdp"/><Relationship Id="rId14" Type="http://schemas.openxmlformats.org/officeDocument/2006/relationships/image" Target="../media/image1.png"/><Relationship Id="rId22" Type="http://schemas.openxmlformats.org/officeDocument/2006/relationships/image" Target="../media/image117.emf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89.wdp"/><Relationship Id="rId3" Type="http://schemas.openxmlformats.org/officeDocument/2006/relationships/image" Target="../media/image118.png"/><Relationship Id="rId7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5.wdp"/><Relationship Id="rId11" Type="http://schemas.openxmlformats.org/officeDocument/2006/relationships/image" Target="../media/image121.emf"/><Relationship Id="rId5" Type="http://schemas.openxmlformats.org/officeDocument/2006/relationships/image" Target="../media/image99.png"/><Relationship Id="rId10" Type="http://schemas.openxmlformats.org/officeDocument/2006/relationships/customXml" Target="../ink/ink19.xml"/><Relationship Id="rId4" Type="http://schemas.microsoft.com/office/2007/relationships/hdphoto" Target="../media/hdphoto88.wdp"/><Relationship Id="rId9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emf"/><Relationship Id="rId5" Type="http://schemas.openxmlformats.org/officeDocument/2006/relationships/customXml" Target="../ink/ink20.xml"/><Relationship Id="rId4" Type="http://schemas.openxmlformats.org/officeDocument/2006/relationships/image" Target="../media/image1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emf"/><Relationship Id="rId5" Type="http://schemas.openxmlformats.org/officeDocument/2006/relationships/customXml" Target="../ink/ink21.xml"/><Relationship Id="rId4" Type="http://schemas.openxmlformats.org/officeDocument/2006/relationships/image" Target="../media/image126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4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6.wdp"/><Relationship Id="rId11" Type="http://schemas.openxmlformats.org/officeDocument/2006/relationships/image" Target="../media/image130.emf"/><Relationship Id="rId5" Type="http://schemas.openxmlformats.org/officeDocument/2006/relationships/image" Target="../media/image89.png"/><Relationship Id="rId10" Type="http://schemas.openxmlformats.org/officeDocument/2006/relationships/customXml" Target="../ink/ink22.xml"/><Relationship Id="rId4" Type="http://schemas.microsoft.com/office/2007/relationships/hdphoto" Target="../media/hdphoto61.wdp"/><Relationship Id="rId9" Type="http://schemas.microsoft.com/office/2007/relationships/hdphoto" Target="../media/hdphoto90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3.wdp"/><Relationship Id="rId13" Type="http://schemas.openxmlformats.org/officeDocument/2006/relationships/customXml" Target="../ink/ink23.xml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microsoft.com/office/2007/relationships/hdphoto" Target="../media/hdphoto6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2.wdp"/><Relationship Id="rId11" Type="http://schemas.openxmlformats.org/officeDocument/2006/relationships/image" Target="../media/image84.png"/><Relationship Id="rId5" Type="http://schemas.openxmlformats.org/officeDocument/2006/relationships/image" Target="../media/image132.png"/><Relationship Id="rId10" Type="http://schemas.microsoft.com/office/2007/relationships/hdphoto" Target="../media/hdphoto94.wdp"/><Relationship Id="rId4" Type="http://schemas.microsoft.com/office/2007/relationships/hdphoto" Target="../media/hdphoto91.wdp"/><Relationship Id="rId9" Type="http://schemas.openxmlformats.org/officeDocument/2006/relationships/image" Target="../media/image134.png"/><Relationship Id="rId14" Type="http://schemas.openxmlformats.org/officeDocument/2006/relationships/image" Target="../media/image135.emf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96.wdp"/><Relationship Id="rId3" Type="http://schemas.openxmlformats.org/officeDocument/2006/relationships/image" Target="../media/image84.png"/><Relationship Id="rId7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5.wdp"/><Relationship Id="rId5" Type="http://schemas.openxmlformats.org/officeDocument/2006/relationships/image" Target="../media/image136.png"/><Relationship Id="rId10" Type="http://schemas.openxmlformats.org/officeDocument/2006/relationships/image" Target="../media/image138.emf"/><Relationship Id="rId4" Type="http://schemas.microsoft.com/office/2007/relationships/hdphoto" Target="../media/hdphoto61.wdp"/><Relationship Id="rId9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95.wdp"/><Relationship Id="rId13" Type="http://schemas.openxmlformats.org/officeDocument/2006/relationships/image" Target="../media/image63.png"/><Relationship Id="rId3" Type="http://schemas.openxmlformats.org/officeDocument/2006/relationships/image" Target="../media/image84.png"/><Relationship Id="rId7" Type="http://schemas.openxmlformats.org/officeDocument/2006/relationships/image" Target="../media/image136.png"/><Relationship Id="rId12" Type="http://schemas.microsoft.com/office/2007/relationships/hdphoto" Target="../media/hdphoto96.wdp"/><Relationship Id="rId2" Type="http://schemas.openxmlformats.org/officeDocument/2006/relationships/image" Target="../media/image61.png"/><Relationship Id="rId16" Type="http://schemas.openxmlformats.org/officeDocument/2006/relationships/image" Target="../media/image141.emf"/><Relationship Id="rId1" Type="http://schemas.openxmlformats.org/officeDocument/2006/relationships/slideLayout" Target="../slideLayouts/slideLayout1.xml"/><Relationship Id="rId6" Type="http://schemas.microsoft.com/office/2007/relationships/hdphoto" Target="../media/hdphoto97.wdp"/><Relationship Id="rId11" Type="http://schemas.openxmlformats.org/officeDocument/2006/relationships/image" Target="../media/image137.png"/><Relationship Id="rId5" Type="http://schemas.openxmlformats.org/officeDocument/2006/relationships/image" Target="../media/image139.png"/><Relationship Id="rId15" Type="http://schemas.openxmlformats.org/officeDocument/2006/relationships/customXml" Target="../ink/ink25.xml"/><Relationship Id="rId10" Type="http://schemas.openxmlformats.org/officeDocument/2006/relationships/image" Target="../media/image140.png"/><Relationship Id="rId4" Type="http://schemas.microsoft.com/office/2007/relationships/hdphoto" Target="../media/hdphoto61.wdp"/><Relationship Id="rId9" Type="http://schemas.openxmlformats.org/officeDocument/2006/relationships/image" Target="../media/image1.png"/><Relationship Id="rId14" Type="http://schemas.microsoft.com/office/2007/relationships/hdphoto" Target="../media/hdphoto4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44.wdp"/><Relationship Id="rId3" Type="http://schemas.microsoft.com/office/2007/relationships/hdphoto" Target="../media/hdphoto61.wdp"/><Relationship Id="rId7" Type="http://schemas.microsoft.com/office/2007/relationships/hdphoto" Target="../media/hdphoto95.wdp"/><Relationship Id="rId12" Type="http://schemas.openxmlformats.org/officeDocument/2006/relationships/image" Target="../media/image6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microsoft.com/office/2007/relationships/hdphoto" Target="../media/hdphoto98.wdp"/><Relationship Id="rId5" Type="http://schemas.microsoft.com/office/2007/relationships/hdphoto" Target="../media/hdphoto97.wdp"/><Relationship Id="rId15" Type="http://schemas.openxmlformats.org/officeDocument/2006/relationships/image" Target="../media/image143.emf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0.png"/><Relationship Id="rId14" Type="http://schemas.openxmlformats.org/officeDocument/2006/relationships/customXml" Target="../ink/ink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9.emf"/><Relationship Id="rId2" Type="http://schemas.openxmlformats.org/officeDocument/2006/relationships/image" Target="../media/image1.pn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19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18" Type="http://schemas.microsoft.com/office/2007/relationships/hdphoto" Target="../media/hdphoto10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7.wdp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microsoft.com/office/2007/relationships/hdphoto" Target="../media/hdphoto9.wdp"/><Relationship Id="rId20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customXml" Target="../ink/ink3.xml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customXml" Target="../ink/ink4.xml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18" Type="http://schemas.microsoft.com/office/2007/relationships/hdphoto" Target="../media/hdphoto15.wdp"/><Relationship Id="rId26" Type="http://schemas.microsoft.com/office/2007/relationships/hdphoto" Target="../media/hdphoto19.wdp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microsoft.com/office/2007/relationships/hdphoto" Target="../media/hdphoto12.wdp"/><Relationship Id="rId17" Type="http://schemas.openxmlformats.org/officeDocument/2006/relationships/image" Target="../media/image21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microsoft.com/office/2007/relationships/hdphoto" Target="../media/hdphoto14.wdp"/><Relationship Id="rId20" Type="http://schemas.microsoft.com/office/2007/relationships/hdphoto" Target="../media/hdphoto16.wdp"/><Relationship Id="rId29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24" Type="http://schemas.microsoft.com/office/2007/relationships/hdphoto" Target="../media/hdphoto18.wdp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28" Type="http://schemas.microsoft.com/office/2007/relationships/hdphoto" Target="../media/hdphoto20.wdp"/><Relationship Id="rId10" Type="http://schemas.microsoft.com/office/2007/relationships/hdphoto" Target="../media/hdphoto4.wdp"/><Relationship Id="rId19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13.wdp"/><Relationship Id="rId22" Type="http://schemas.microsoft.com/office/2007/relationships/hdphoto" Target="../media/hdphoto17.wdp"/><Relationship Id="rId27" Type="http://schemas.openxmlformats.org/officeDocument/2006/relationships/image" Target="../media/image26.png"/><Relationship Id="rId30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5.wdp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" Type="http://schemas.openxmlformats.org/officeDocument/2006/relationships/image" Target="../media/image1.png"/><Relationship Id="rId21" Type="http://schemas.microsoft.com/office/2007/relationships/hdphoto" Target="../media/hdphoto29.wdp"/><Relationship Id="rId7" Type="http://schemas.microsoft.com/office/2007/relationships/hdphoto" Target="../media/hdphoto22.wdp"/><Relationship Id="rId12" Type="http://schemas.openxmlformats.org/officeDocument/2006/relationships/image" Target="../media/image33.png"/><Relationship Id="rId17" Type="http://schemas.microsoft.com/office/2007/relationships/hdphoto" Target="../media/hdphoto27.wdp"/><Relationship Id="rId25" Type="http://schemas.microsoft.com/office/2007/relationships/hdphoto" Target="../media/hdphoto31.wdp"/><Relationship Id="rId2" Type="http://schemas.openxmlformats.org/officeDocument/2006/relationships/image" Target="../media/image28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microsoft.com/office/2007/relationships/hdphoto" Target="../media/hdphoto24.wdp"/><Relationship Id="rId24" Type="http://schemas.openxmlformats.org/officeDocument/2006/relationships/image" Target="../media/image39.jpeg"/><Relationship Id="rId5" Type="http://schemas.microsoft.com/office/2007/relationships/hdphoto" Target="../media/hdphoto21.wdp"/><Relationship Id="rId15" Type="http://schemas.microsoft.com/office/2007/relationships/hdphoto" Target="../media/hdphoto26.wdp"/><Relationship Id="rId23" Type="http://schemas.microsoft.com/office/2007/relationships/hdphoto" Target="../media/hdphoto30.wdp"/><Relationship Id="rId28" Type="http://schemas.openxmlformats.org/officeDocument/2006/relationships/customXml" Target="../ink/ink6.xml"/><Relationship Id="rId10" Type="http://schemas.openxmlformats.org/officeDocument/2006/relationships/image" Target="../media/image32.png"/><Relationship Id="rId19" Type="http://schemas.microsoft.com/office/2007/relationships/hdphoto" Target="../media/hdphoto28.wdp"/><Relationship Id="rId4" Type="http://schemas.openxmlformats.org/officeDocument/2006/relationships/image" Target="../media/image29.png"/><Relationship Id="rId9" Type="http://schemas.microsoft.com/office/2007/relationships/hdphoto" Target="../media/hdphoto23.wdp"/><Relationship Id="rId14" Type="http://schemas.openxmlformats.org/officeDocument/2006/relationships/image" Target="../media/image34.png"/><Relationship Id="rId22" Type="http://schemas.openxmlformats.org/officeDocument/2006/relationships/image" Target="../media/image38.jpeg"/><Relationship Id="rId27" Type="http://schemas.microsoft.com/office/2007/relationships/hdphoto" Target="../media/hdphoto3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11" Type="http://schemas.openxmlformats.org/officeDocument/2006/relationships/customXml" Target="../ink/ink7.xml"/><Relationship Id="rId5" Type="http://schemas.openxmlformats.org/officeDocument/2006/relationships/image" Target="../media/image43.png"/><Relationship Id="rId10" Type="http://schemas.microsoft.com/office/2007/relationships/hdphoto" Target="../media/hdphoto36.wdp"/><Relationship Id="rId4" Type="http://schemas.microsoft.com/office/2007/relationships/hdphoto" Target="../media/hdphoto33.wdp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0130" y="271922"/>
            <a:ext cx="5243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PIA</a:t>
            </a:r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矩阵分析</a:t>
            </a:r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(2)-</a:t>
            </a:r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矩阵分解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09145" y="454123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</a:rPr>
              <a:t>黄中展</a:t>
            </a:r>
            <a:endParaRPr lang="zh-CN" altLang="en-US" sz="24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3615" y="5002895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华文楷体" pitchFamily="2" charset="-122"/>
                <a:ea typeface="华文楷体" pitchFamily="2" charset="-122"/>
              </a:rPr>
              <a:t>PIA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</a:rPr>
              <a:t>基础数学组</a:t>
            </a:r>
            <a:r>
              <a:rPr lang="en-US" altLang="zh-CN" sz="2400" b="1" dirty="0" smtClean="0"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</a:rPr>
              <a:t>计算机组</a:t>
            </a:r>
            <a:endParaRPr lang="zh-CN" altLang="en-US" sz="24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6778" y="2140410"/>
            <a:ext cx="5830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 smtClean="0">
                <a:latin typeface="华文楷体" pitchFamily="2" charset="-122"/>
                <a:ea typeface="华文楷体" pitchFamily="2" charset="-122"/>
              </a:rPr>
              <a:t>分解</a:t>
            </a:r>
            <a:r>
              <a:rPr lang="en-US" altLang="zh-CN" sz="3600" b="1" dirty="0" smtClean="0"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en-US" altLang="zh-CN" sz="36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36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理论及其相关</a:t>
            </a:r>
            <a:endParaRPr lang="zh-CN" altLang="en-US" sz="3600" b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98543" y="5445687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华文楷体" pitchFamily="2" charset="-122"/>
                <a:ea typeface="华文楷体" pitchFamily="2" charset="-122"/>
              </a:rPr>
              <a:t>2017.5.26</a:t>
            </a:r>
            <a:endParaRPr lang="zh-CN" altLang="en-US" sz="24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978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69" name="Picture 1" descr="C:\Users\ASUS\AppData\Roaming\Tencent\Users\469676727\QQ\WinTemp\RichOle\0%]BVZP48@PW8YR$3R)R]_6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18" y="1849849"/>
            <a:ext cx="2255479" cy="103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403077" y="4188492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403076" y="4834378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6" name="Picture 4" descr="C:\Users\ASUS\AppData\Roaming\Tencent\Users\469676727\QQ\WinTemp\RichOle\61IH])DZOJP]KES_AN$M6IO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64" y="2907507"/>
            <a:ext cx="3842186" cy="54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SUS\AppData\Roaming\Tencent\Users\469676727\QQ\WinTemp\RichOle\5`86P0~N[)6W$T4(8LJ15(K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83" y="4143922"/>
            <a:ext cx="1349070" cy="3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070837" y="4123238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相似矩阵有相同的特征值，特征值传递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8198" name="Picture 6" descr="C:\Users\ASUS\AppData\Roaming\Tencent\Users\469676727\QQ\WinTemp\RichOle\{DCDDJZN9GZEVS}8QT3GVQD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93" y="4687861"/>
            <a:ext cx="4508957" cy="42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210150" y="4687861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(why?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满足迭代条件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墨迹 3"/>
              <p14:cNvContentPartPr/>
              <p14:nvPr/>
            </p14:nvContentPartPr>
            <p14:xfrm>
              <a:off x="1839600" y="1901880"/>
              <a:ext cx="5536800" cy="3750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30240" y="1892520"/>
                <a:ext cx="555552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97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5" name="Picture 5" descr="C:\Users\ASUS\AppData\Roaming\Tencent\QQ\Temp\VH{RMFWVOS7B@KE]`%6R9{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313" y="3417717"/>
            <a:ext cx="3862788" cy="33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SUS\AppData\Roaming\Tencent\Users\469676727\QQ\WinTemp\RichOle\2KO)[FN@KAKK`EDM_S%}`ZA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000" y="2480803"/>
            <a:ext cx="783234" cy="44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/>
          <p:nvPr/>
        </p:nvCxnSpPr>
        <p:spPr>
          <a:xfrm>
            <a:off x="2538234" y="2705777"/>
            <a:ext cx="27489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C:\Users\ASUS\AppData\Roaming\Tencent\Users\469676727\QQ\WinTemp\RichOle\GDLJ6S6BE2Z$@4J)NZ8P~HJ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36" y="1848299"/>
            <a:ext cx="2242635" cy="17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179870" y="22565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基本收敛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" y="2162627"/>
            <a:ext cx="4308457" cy="3231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88" y="1923034"/>
            <a:ext cx="4947400" cy="371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455400" y="1267920"/>
              <a:ext cx="3527640" cy="3786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6040" y="1258560"/>
                <a:ext cx="354636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1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8" y="2162627"/>
            <a:ext cx="4308457" cy="323119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988" y="1923034"/>
            <a:ext cx="4947400" cy="371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" y="2162626"/>
            <a:ext cx="4308257" cy="32311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05" y="1822754"/>
            <a:ext cx="5092095" cy="381907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403077" y="5625378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19052" y="5467116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为何最大特征值那么大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？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7188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分解</a:t>
            </a:r>
            <a:r>
              <a: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98277" y="2223953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98277" y="4460910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2774" y="2036663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线性方程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2774" y="4302648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9217" name="Picture 1" descr="C:\Users\ASUS\AppData\Roaming\Tencent\Users\469676727\QQ\WinTemp\RichOle\FO7J[V8_QMZGK7SC6%UT78Y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23" y="2122352"/>
            <a:ext cx="1432077" cy="3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SUS\AppData\Roaming\Tencent\Users\469676727\QQ\WinTemp\RichOle\24B{A[L[_K~W{%)$@BYXO73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64" y="2719779"/>
            <a:ext cx="1741913" cy="8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815781" y="32107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类似高斯消元法解即可</a:t>
            </a:r>
            <a:endParaRPr lang="zh-CN" altLang="en-US" sz="2000" dirty="0"/>
          </a:p>
        </p:txBody>
      </p:sp>
      <p:pic>
        <p:nvPicPr>
          <p:cNvPr id="9219" name="Picture 3" descr="C:\Users\ASUS\AppData\Roaming\Tencent\Users\469676727\QQ\WinTemp\RichOle\U$FAL80G63XNK~NA6(K}[8N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4" y="4815111"/>
            <a:ext cx="3625974" cy="5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/>
              <p14:cNvContentPartPr/>
              <p14:nvPr/>
            </p14:nvContentPartPr>
            <p14:xfrm>
              <a:off x="1491480" y="2071800"/>
              <a:ext cx="6956640" cy="27417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2120" y="2062440"/>
                <a:ext cx="6975360" cy="27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39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1" name="Picture 1" descr="C:\Users\ASUS\AppData\Roaming\Tencent\Users\469676727\QQ\WinTemp\RichOle\]S%(SR[WL0AOVU}A{Y_CI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87" y="1641474"/>
            <a:ext cx="7159426" cy="365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1409024" y="5551713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3" name="Picture 3" descr="C:\Users\ASUS\AppData\Roaming\Tencent\Users\469676727\QQ\WinTemp\RichOle\5K77J)O7X{_$~SL%$TEUC79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95" y="5408838"/>
            <a:ext cx="660715" cy="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1410162" y="610502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4" name="Picture 4" descr="C:\Users\ASUS\AppData\Roaming\Tencent\Users\469676727\QQ\WinTemp\RichOle\WKBL[YA[7A9U~2T_6NXUR88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52" y="6006142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29396" y="546123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为正交矩阵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1944597" y="600379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含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对角矩阵子块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墨迹 3"/>
              <p14:cNvContentPartPr/>
              <p14:nvPr/>
            </p14:nvContentPartPr>
            <p14:xfrm>
              <a:off x="1455840" y="366120"/>
              <a:ext cx="6357960" cy="51706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6480" y="356760"/>
                <a:ext cx="6376680" cy="51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8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409024" y="5551713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3" name="Picture 3" descr="C:\Users\ASUS\AppData\Roaming\Tencent\Users\469676727\QQ\WinTemp\RichOle\5K77J)O7X{_$~SL%$TEUC79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95" y="5408838"/>
            <a:ext cx="660715" cy="4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1410162" y="610502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44" name="Picture 4" descr="C:\Users\ASUS\AppData\Roaming\Tencent\Users\469676727\QQ\WinTemp\RichOle\WKBL[YA[7A9U~2T_6NXUR88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52" y="6006142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29396" y="5461239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为正交矩阵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1944597" y="600379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含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对角矩阵子块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19" name="Picture 1" descr="C:\Users\ASUS\AppData\Roaming\Tencent\Users\469676727\QQ\WinTemp\RichOle\XBC7MVL7ZKA3)K35]W2LE6A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72390"/>
            <a:ext cx="6386286" cy="17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SUS\AppData\Roaming\Tencent\Users\469676727\QQ\WinTemp\RichOle\98)BX00C(CXNBYKPLLL_USO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3539044"/>
            <a:ext cx="8034988" cy="12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墨迹 3"/>
              <p14:cNvContentPartPr/>
              <p14:nvPr/>
            </p14:nvContentPartPr>
            <p14:xfrm>
              <a:off x="500040" y="901800"/>
              <a:ext cx="8331840" cy="4554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680" y="892440"/>
                <a:ext cx="8350560" cy="45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6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9424" y="2039256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55022" y="1880994"/>
            <a:ext cx="6898930" cy="1408943"/>
            <a:chOff x="1055022" y="1880994"/>
            <a:chExt cx="6898930" cy="1408943"/>
          </a:xfrm>
        </p:grpSpPr>
        <p:sp>
          <p:nvSpPr>
            <p:cNvPr id="4" name="矩形 3"/>
            <p:cNvSpPr/>
            <p:nvPr/>
          </p:nvSpPr>
          <p:spPr>
            <a:xfrm>
              <a:off x="1055022" y="188099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问题起源：对于任意的矩阵</a:t>
              </a:r>
              <a:endParaRPr lang="zh-CN" altLang="en-US" sz="2400" dirty="0"/>
            </a:p>
          </p:txBody>
        </p:sp>
        <p:pic>
          <p:nvPicPr>
            <p:cNvPr id="11265" name="Picture 1" descr="C:\Users\ASUS\AppData\Roaming\Tencent\Users\469676727\QQ\WinTemp\RichOle\91Y(SVPP91YOJL5C0E@0DC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489" y="1931792"/>
              <a:ext cx="1144575" cy="364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5892133" y="1880994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, </a:t>
              </a:r>
              <a:r>
                <a:rPr lang="zh-CN" altLang="en-US" sz="24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是否</a:t>
              </a:r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存在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1025" name="Picture 1" descr="C:\Users\ASUS\AppData\Roaming\Tencent\Users\469676727\QQ\WinTemp\RichOle\KOP85{M0FH4NAAZ37L(5{~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629" y="2482489"/>
              <a:ext cx="426098" cy="31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1055023" y="2363815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上的一组标准正交基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845683" y="2366607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和     上的一组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1026" name="Picture 2" descr="C:\Users\ASUS\AppData\Roaming\Tencent\Users\469676727\QQ\WinTemp\RichOle\GA~_QBY)RLO1S]RP[G`RUWB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410" y="1949990"/>
              <a:ext cx="421200" cy="34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SUS\AppData\Roaming\Tencent\Users\469676727\QQ\WinTemp\RichOle\ZIQ68S2(F9`CBO[)%D27(~C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132" y="2349301"/>
              <a:ext cx="2034001" cy="46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055023" y="282827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标准正交基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1028" name="Picture 4" descr="C:\Users\ASUS\AppData\Roaming\Tencent\Users\469676727\QQ\WinTemp\RichOle\[$68RH4K(%L95S97B]V7QB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849" y="2828271"/>
              <a:ext cx="2034000" cy="434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4737687" y="281481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使得：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1030" name="Picture 6" descr="C:\Users\ASUS\AppData\Roaming\Tencent\Users\469676727\QQ\WinTemp\RichOle\%RMMYHNJLKIAS)64PM(BBB4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781" y="2886747"/>
              <a:ext cx="1363986" cy="37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矩形 24"/>
          <p:cNvSpPr/>
          <p:nvPr/>
        </p:nvSpPr>
        <p:spPr>
          <a:xfrm>
            <a:off x="799423" y="5007415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3" name="Picture 9" descr="C:\Users\ASUS\AppData\Roaming\Tencent\Users\469676727\QQ\WinTemp\RichOle\(@IAT2KAIW%$3T2T31Z@YQK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82" y="5544443"/>
            <a:ext cx="2086431" cy="3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ASUS\AppData\Roaming\Tencent\Users\469676727\QQ\WinTemp\RichOle\00%EUTGG8{K]RH`2O3J5[DN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86" y="4888805"/>
            <a:ext cx="4165818" cy="4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组合 35"/>
          <p:cNvGrpSpPr/>
          <p:nvPr/>
        </p:nvGrpSpPr>
        <p:grpSpPr>
          <a:xfrm>
            <a:off x="3178412" y="3385113"/>
            <a:ext cx="2668846" cy="632052"/>
            <a:chOff x="2052054" y="3011034"/>
            <a:chExt cx="2668846" cy="632052"/>
          </a:xfrm>
        </p:grpSpPr>
        <p:pic>
          <p:nvPicPr>
            <p:cNvPr id="37" name="Picture 2" descr="C:\Users\ASUS\AppData\Roaming\Tencent\Users\469676727\QQ\WinTemp\RichOle\F54_{GA(9D7`RUOZ$Y{IY$F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2054" y="3236686"/>
              <a:ext cx="742122" cy="4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" descr="C:\Users\ASUS\AppData\Roaming\Tencent\Users\469676727\QQ\WinTemp\RichOle\(PD$0P9BLW49@A1{O_VP}%S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148" y="3236686"/>
              <a:ext cx="682752" cy="4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直接箭头连接符 38"/>
            <p:cNvCxnSpPr/>
            <p:nvPr/>
          </p:nvCxnSpPr>
          <p:spPr>
            <a:xfrm>
              <a:off x="2888343" y="3468914"/>
              <a:ext cx="1035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4" descr="C:\Users\ASUS\AppData\Roaming\Tencent\Users\469676727\QQ\WinTemp\RichOle\QK3ACURFT[VL{86H5ZT8YSQ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040" y="3011034"/>
              <a:ext cx="391561" cy="428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" name="墨迹 9"/>
              <p14:cNvContentPartPr/>
              <p14:nvPr/>
            </p14:nvContentPartPr>
            <p14:xfrm>
              <a:off x="1393200" y="1875240"/>
              <a:ext cx="6295680" cy="4134960"/>
            </p14:xfrm>
          </p:contentPart>
        </mc:Choice>
        <mc:Fallback>
          <p:pic>
            <p:nvPicPr>
              <p:cNvPr id="10" name="墨迹 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83840" y="1865880"/>
                <a:ext cx="6314400" cy="41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5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65605" y="4256310"/>
            <a:ext cx="2569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对同一特征值下的不同</a:t>
            </a:r>
            <a:endParaRPr lang="en-US" altLang="zh-CN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特征向量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Schmidt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正交化</a:t>
            </a:r>
            <a:endParaRPr lang="zh-CN" altLang="en-US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2228" y="1560285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32228" y="3628587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09600" y="347032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对称矩阵合同于对角阵即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60213" y="1477804"/>
            <a:ext cx="6898930" cy="1408943"/>
            <a:chOff x="1055022" y="1880994"/>
            <a:chExt cx="6898930" cy="1408943"/>
          </a:xfrm>
        </p:grpSpPr>
        <p:sp>
          <p:nvSpPr>
            <p:cNvPr id="29" name="矩形 28"/>
            <p:cNvSpPr/>
            <p:nvPr/>
          </p:nvSpPr>
          <p:spPr>
            <a:xfrm>
              <a:off x="1055022" y="1880994"/>
              <a:ext cx="3877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问题起源：对于任意的矩阵</a:t>
              </a:r>
              <a:endParaRPr lang="zh-CN" altLang="en-US" sz="2400" dirty="0"/>
            </a:p>
          </p:txBody>
        </p:sp>
        <p:pic>
          <p:nvPicPr>
            <p:cNvPr id="30" name="Picture 1" descr="C:\Users\ASUS\AppData\Roaming\Tencent\Users\469676727\QQ\WinTemp\RichOle\91Y(SVPP91YOJL5C0E@0DC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489" y="1931792"/>
              <a:ext cx="1144575" cy="364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 30"/>
            <p:cNvSpPr/>
            <p:nvPr/>
          </p:nvSpPr>
          <p:spPr>
            <a:xfrm>
              <a:off x="5892133" y="1880994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, </a:t>
              </a:r>
              <a:r>
                <a:rPr lang="zh-CN" altLang="en-US" sz="24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是否</a:t>
              </a:r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存在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32" name="Picture 1" descr="C:\Users\ASUS\AppData\Roaming\Tencent\Users\469676727\QQ\WinTemp\RichOle\KOP85{M0FH4NAAZ37L(5{~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629" y="2482489"/>
              <a:ext cx="426098" cy="31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1055023" y="2363815"/>
              <a:ext cx="2954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上的一组标准正交基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845683" y="2366607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和     上的一组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35" name="Picture 2" descr="C:\Users\ASUS\AppData\Roaming\Tencent\Users\469676727\QQ\WinTemp\RichOle\GA~_QBY)RLO1S]RP[G`RUWB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410" y="1949990"/>
              <a:ext cx="421200" cy="345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C:\Users\ASUS\AppData\Roaming\Tencent\Users\469676727\QQ\WinTemp\RichOle\ZIQ68S2(F9`CBO[)%D27(~C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8132" y="2349301"/>
              <a:ext cx="2034001" cy="46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矩形 36"/>
            <p:cNvSpPr/>
            <p:nvPr/>
          </p:nvSpPr>
          <p:spPr>
            <a:xfrm>
              <a:off x="1055023" y="2828272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标准正交基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38" name="Picture 4" descr="C:\Users\ASUS\AppData\Roaming\Tencent\Users\469676727\QQ\WinTemp\RichOle\[$68RH4K(%L95S97B]V7QBS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849" y="2828271"/>
              <a:ext cx="2034000" cy="434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矩形 38"/>
            <p:cNvSpPr/>
            <p:nvPr/>
          </p:nvSpPr>
          <p:spPr>
            <a:xfrm>
              <a:off x="4737687" y="2814812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使得：</a:t>
              </a:r>
              <a:endPara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40" name="Picture 6" descr="C:\Users\ASUS\AppData\Roaming\Tencent\Users\469676727\QQ\WinTemp\RichOle\%RMMYHNJLKIAS)64PM(BBB4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781" y="2886747"/>
              <a:ext cx="1363986" cy="37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49" name="Picture 1" descr="C:\Users\ASUS\AppData\Roaming\Tencent\Users\469676727\QQ\WinTemp\RichOle\4EV~WHYHUPM9B~M1R9X~2ST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086" y="3523828"/>
            <a:ext cx="1336788" cy="3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5326053" y="3457205"/>
            <a:ext cx="269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二次型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), 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特别地：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2054" name="Picture 6" descr="C:\Users\ASUS\AppData\Roaming\Tencent\Users\469676727\QQ\WinTemp\RichOle\YK4BKN@{7`XR_)@W[%)4Y3L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8" y="3980872"/>
            <a:ext cx="5472954" cy="119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直接箭头连接符 50"/>
          <p:cNvCxnSpPr/>
          <p:nvPr/>
        </p:nvCxnSpPr>
        <p:spPr>
          <a:xfrm>
            <a:off x="152400" y="4579476"/>
            <a:ext cx="292462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 descr="C:\Users\ASUS\AppData\Roaming\Tencent\Users\469676727\QQ\WinTemp\RichOle\1B8URBX_}(`B`C~XEEZCIU0.pn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10" y="5032829"/>
            <a:ext cx="1904998" cy="8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墨迹 3"/>
              <p14:cNvContentPartPr/>
              <p14:nvPr/>
            </p14:nvContentPartPr>
            <p14:xfrm>
              <a:off x="839520" y="3018240"/>
              <a:ext cx="7081560" cy="3438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0160" y="3008880"/>
                <a:ext cx="7100280" cy="34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1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666858" y="1930631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9424" y="2039256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99423" y="5152555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55023" y="1880994"/>
            <a:ext cx="29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的构造性证明：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11185" y="2620949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456328" y="249346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考虑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3073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99" y="2493465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/>
          <p:cNvSpPr/>
          <p:nvPr/>
        </p:nvSpPr>
        <p:spPr>
          <a:xfrm>
            <a:off x="2740773" y="2497730"/>
            <a:ext cx="3688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这是一个对称矩阵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Gram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矩阵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12802" y="3165234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Picture 6" descr="C:\Users\ASUS\AppData\Roaming\Tencent\Users\469676727\QQ\WinTemp\RichOle\%RMMYHNJLKIAS)64PM(BBB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007" y="1938205"/>
            <a:ext cx="1363986" cy="3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1620059" y="3724034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863199" y="305024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7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67" y="3050240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2839986" y="3053447"/>
            <a:ext cx="47371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                   个已经正交的特征向量作为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3074" name="Picture 2" descr="C:\Users\ASUS\AppData\Roaming\Tencent\Users\469676727\QQ\WinTemp\RichOle\LD7F6V3JL4F@7%Z]{NW~)E1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646" y="3074188"/>
            <a:ext cx="1183469" cy="35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SUS\AppData\Roaming\Tencent\Users\469676727\QQ\WinTemp\RichOle\$K99A~%VWZBJ(R0]UQUV@)Q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522" y="3082444"/>
            <a:ext cx="368529" cy="3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>
          <a:xfrm>
            <a:off x="1849170" y="360275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3076" name="Picture 4" descr="C:\Users\ASUS\AppData\Roaming\Tencent\Users\469676727\QQ\WinTemp\RichOle\SE636)N_V]XM_[MA[677ZUN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74" y="3507560"/>
            <a:ext cx="1753016" cy="7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/>
          <p:cNvSpPr/>
          <p:nvPr/>
        </p:nvSpPr>
        <p:spPr>
          <a:xfrm>
            <a:off x="3984790" y="3634986"/>
            <a:ext cx="76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其中</a:t>
            </a:r>
          </a:p>
        </p:txBody>
      </p:sp>
      <p:pic>
        <p:nvPicPr>
          <p:cNvPr id="3077" name="Picture 5" descr="C:\Users\ASUS\AppData\Roaming\Tencent\Users\469676727\QQ\WinTemp\RichOle\8N]LKC}[(KRH80]PS$$(UNC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67" y="3643515"/>
            <a:ext cx="355691" cy="3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4934860" y="3643515"/>
            <a:ext cx="2108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         的特征值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52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72" y="3626457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27316" y="4193140"/>
            <a:ext cx="7467909" cy="416173"/>
            <a:chOff x="1627316" y="4193140"/>
            <a:chExt cx="7467909" cy="416173"/>
          </a:xfrm>
        </p:grpSpPr>
        <p:sp>
          <p:nvSpPr>
            <p:cNvPr id="53" name="矩形 52"/>
            <p:cNvSpPr/>
            <p:nvPr/>
          </p:nvSpPr>
          <p:spPr>
            <a:xfrm>
              <a:off x="1627316" y="4278631"/>
              <a:ext cx="145143" cy="145143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80" name="Picture 8" descr="C:\Users\ASUS\AppData\Roaming\Tencent\Users\469676727\QQ\WinTemp\RichOle\QM[UWJTTO3%BUGRBFBL]WF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315" y="4241809"/>
              <a:ext cx="674767" cy="351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矩形 56"/>
            <p:cNvSpPr/>
            <p:nvPr/>
          </p:nvSpPr>
          <p:spPr>
            <a:xfrm>
              <a:off x="1849169" y="4209203"/>
              <a:ext cx="4411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将</a:t>
              </a:r>
              <a:endPara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839986" y="4193140"/>
              <a:ext cx="62552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分别扩充为            的一组基即可</a:t>
              </a:r>
              <a:r>
                <a:rPr lang="en-US" altLang="zh-CN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(</a:t>
              </a:r>
              <a:r>
                <a:rPr lang="zh-CN" altLang="en-US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对于</a:t>
              </a:r>
              <a:r>
                <a:rPr lang="en-US" altLang="zh-CN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SVD</a:t>
              </a:r>
              <a:r>
                <a:rPr lang="zh-CN" altLang="en-US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而言没必要</a:t>
              </a:r>
              <a:r>
                <a:rPr lang="en-US" altLang="zh-CN" sz="2000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)</a:t>
              </a:r>
              <a:endPara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endParaRPr>
            </a:p>
          </p:txBody>
        </p:sp>
        <p:pic>
          <p:nvPicPr>
            <p:cNvPr id="3082" name="Picture 10" descr="C:\Users\ASUS\AppData\Roaming\Tencent\Users\469676727\QQ\WinTemp\RichOle\58)RU_9TUEZ5POA314`@WZM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364" y="4235088"/>
              <a:ext cx="810028" cy="34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矩形 60"/>
          <p:cNvSpPr/>
          <p:nvPr/>
        </p:nvSpPr>
        <p:spPr>
          <a:xfrm>
            <a:off x="1055023" y="5028202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验证上述两组向量为标准正交基即可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" name="墨迹 3"/>
              <p14:cNvContentPartPr/>
              <p14:nvPr/>
            </p14:nvContentPartPr>
            <p14:xfrm>
              <a:off x="660960" y="1919880"/>
              <a:ext cx="7483320" cy="44028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1600" y="1910520"/>
                <a:ext cx="7502040" cy="44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34" grpId="0"/>
      <p:bldP spid="41" grpId="0"/>
      <p:bldP spid="43" grpId="0" animBg="1"/>
      <p:bldP spid="45" grpId="0" animBg="1"/>
      <p:bldP spid="46" grpId="0"/>
      <p:bldP spid="48" grpId="0"/>
      <p:bldP spid="49" grpId="0"/>
      <p:bldP spid="50" grpId="0"/>
      <p:bldP spid="51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矩形 10"/>
          <p:cNvSpPr/>
          <p:nvPr/>
        </p:nvSpPr>
        <p:spPr>
          <a:xfrm>
            <a:off x="522516" y="1741715"/>
            <a:ext cx="145143" cy="1451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0937" y="158345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分解</a:t>
            </a:r>
            <a:endParaRPr lang="zh-CN" altLang="en-US" sz="28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262" y="4071216"/>
            <a:ext cx="145143" cy="1451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71500" y="3882175"/>
            <a:ext cx="5467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en-US" altLang="zh-CN" sz="2800" dirty="0" smtClean="0"/>
              <a:t>(Singular </a:t>
            </a:r>
            <a:r>
              <a:rPr lang="en-US" altLang="zh-CN" sz="2800" dirty="0"/>
              <a:t>Value </a:t>
            </a:r>
            <a:r>
              <a:rPr lang="en-US" altLang="zh-CN" sz="2800" dirty="0" smtClean="0"/>
              <a:t>Decomposition)</a:t>
            </a:r>
            <a:endParaRPr lang="zh-CN" altLang="en-US" sz="2800" b="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0130" y="271922"/>
            <a:ext cx="5243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PIA</a:t>
            </a:r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矩阵分析</a:t>
            </a:r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(2)-</a:t>
            </a:r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矩阵分解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52286" y="2242458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229420" y="2121186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2286" y="2670630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29420" y="2553392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52286" y="3098801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29420" y="2971317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80433" y="4552551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7567" y="4431279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80433" y="4980723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57567" y="4863485"/>
            <a:ext cx="568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解</a:t>
            </a:r>
            <a:r>
              <a:rPr lang="zh-CN" altLang="en-US" sz="2000" b="1" dirty="0">
                <a:latin typeface="华文楷体" pitchFamily="2" charset="-122"/>
                <a:ea typeface="华文楷体" pitchFamily="2" charset="-122"/>
              </a:rPr>
              <a:t>线性方程</a:t>
            </a:r>
            <a:r>
              <a:rPr lang="en-US" altLang="zh-CN" sz="2000" b="1" dirty="0"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最小二乘法等</a:t>
            </a:r>
            <a:r>
              <a:rPr lang="en-US" altLang="zh-CN" sz="2000" b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3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0462" y="1502238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20461" y="4891303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76061" y="1343976"/>
            <a:ext cx="2340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的唯一性？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32223" y="2083931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77366" y="195644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构造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76061" y="4766950"/>
            <a:ext cx="3520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那么取定      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SVD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是否唯一？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097" name="Picture 1" descr="C:\Users\ASUS\AppData\Roaming\Tencent\Users\469676727\QQ\WinTemp\RichOle\0~~3E9YIAFRQQB8{TCX[JLI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061" y="1376616"/>
            <a:ext cx="1537974" cy="39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SUS\AppData\Roaming\Tencent\Users\469676727\QQ\WinTemp\RichOle\[PI%F$JU3Z8NRJAM0OASS0I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93" y="1958941"/>
            <a:ext cx="2808965" cy="3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SUS\AppData\Roaming\Tencent\Users\469676727\QQ\WinTemp\RichOle\GLE`G@{F[[5}}J%L71CJ65F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24" y="2986316"/>
            <a:ext cx="406399" cy="3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/>
          <p:cNvSpPr/>
          <p:nvPr/>
        </p:nvSpPr>
        <p:spPr>
          <a:xfrm>
            <a:off x="1133840" y="2583546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641962" y="2430178"/>
            <a:ext cx="7023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为置换矩阵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单位阵的行或列变换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，左乘行变换，右乘列变换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100" name="Picture 4" descr="C:\Users\ASUS\AppData\Roaming\Tencent\Users\469676727\QQ\WinTemp\RichOle\(AVWG{7@CZ{B3T_D)6~G(XH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27" y="2477832"/>
            <a:ext cx="375558" cy="3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矩形 55"/>
          <p:cNvSpPr/>
          <p:nvPr/>
        </p:nvSpPr>
        <p:spPr>
          <a:xfrm>
            <a:off x="1141097" y="3069774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342533" y="29422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不妨设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101" name="Picture 5" descr="C:\Users\ASUS\AppData\Roaming\Tencent\Users\469676727\QQ\WinTemp\RichOle\_J_F74P0BB275HHFH4TJYJF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042" y="2986316"/>
            <a:ext cx="945848" cy="3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/>
          <p:cNvSpPr/>
          <p:nvPr/>
        </p:nvSpPr>
        <p:spPr>
          <a:xfrm>
            <a:off x="3040708" y="2942290"/>
            <a:ext cx="505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取</a:t>
            </a:r>
          </a:p>
        </p:txBody>
      </p:sp>
      <p:pic>
        <p:nvPicPr>
          <p:cNvPr id="4102" name="Picture 6" descr="C:\Users\ASUS\AppData\Roaming\Tencent\Users\469676727\QQ\WinTemp\RichOle\[9308XO09MB817402EZX~Y1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167" y="2775375"/>
            <a:ext cx="1341214" cy="67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839480" y="3571646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975949" y="345207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本质上就是对角阵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103" name="Picture 7" descr="C:\Users\ASUS\AppData\Roaming\Tencent\Users\469676727\QQ\WinTemp\RichOle\KII~}F]7X9E(2`}F0%5$Y{3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19" y="3513065"/>
            <a:ext cx="316057" cy="27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/>
          <p:cNvSpPr/>
          <p:nvPr/>
        </p:nvSpPr>
        <p:spPr>
          <a:xfrm>
            <a:off x="3318647" y="346719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的对角元排列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33840" y="4020459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401620" y="3892975"/>
            <a:ext cx="1212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规定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104" name="Picture 8" descr="C:\Users\ASUS\AppData\Roaming\Tencent\Users\469676727\QQ\WinTemp\RichOle\A8Z@J$[[QYOTV4SKTJ_VP}E.png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18" y="3909432"/>
            <a:ext cx="2633682" cy="36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C:\Users\ASUS\AppData\Roaming\Tencent\Users\469676727\QQ\WinTemp\RichOle\KII~}F]7X9E(2`}F0%5$Y{3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13" y="4817560"/>
            <a:ext cx="332532" cy="29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/>
          <p:cNvSpPr/>
          <p:nvPr/>
        </p:nvSpPr>
        <p:spPr>
          <a:xfrm>
            <a:off x="839480" y="5384803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950176" y="525732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构造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53846" y="5795313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688469" y="5647821"/>
            <a:ext cx="5186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为对角为形如      的对角阵，且     互不相同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107" name="Picture 11" descr="C:\Users\ASUS\AppData\Roaming\Tencent\Users\469676727\QQ\WinTemp\RichOle\@Q[92`XQ~J3(YAML(@KDGC2.pn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73" y="5658587"/>
            <a:ext cx="349842" cy="37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ASUS\AppData\Roaming\Tencent\Users\469676727\QQ\WinTemp\RichOle\SPBCI~{QC3XDWU@WV75)NM2.pn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47" y="5696104"/>
            <a:ext cx="306627" cy="3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49" name="Picture 1" descr="C:\Users\ASUS\AppData\Roaming\Tencent\Users\469676727\QQ\WinTemp\RichOle\GVVV5W32NEC37RDC2DFXH42.png"/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42" y="5211990"/>
            <a:ext cx="4106514" cy="44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SUS\AppData\Roaming\Tencent\Users\469676727\QQ\WinTemp\RichOle\G`X79PK`6FA6_X1{2`P7B8I.png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29" y="5282322"/>
            <a:ext cx="2691440" cy="3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46413" y="60479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实际上只要为正交的对角阵即可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051" name="Picture 3" descr="C:\Users\ASUS\AppData\Roaming\Tencent\Users\469676727\QQ\WinTemp\RichOle\N`XBCLFS}FCOSDW$4HV8H%Y.png"/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60" y="5705028"/>
            <a:ext cx="293226" cy="28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56"/>
          <p:cNvSpPr/>
          <p:nvPr/>
        </p:nvSpPr>
        <p:spPr>
          <a:xfrm>
            <a:off x="1161103" y="6177593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Picture 3" descr="C:\Users\ASUS\AppData\Roaming\Tencent\Users\469676727\QQ\WinTemp\RichOle\N`XBCLFS}FCOSDW$4HV8H%Y.png"/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56" y="6091623"/>
            <a:ext cx="293226" cy="28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" name="墨迹 3"/>
              <p14:cNvContentPartPr/>
              <p14:nvPr/>
            </p14:nvContentPartPr>
            <p14:xfrm>
              <a:off x="1705680" y="1348560"/>
              <a:ext cx="7161840" cy="5170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96320" y="1339200"/>
                <a:ext cx="7180560" cy="51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7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34" grpId="0"/>
      <p:bldP spid="61" grpId="0"/>
      <p:bldP spid="54" grpId="0" animBg="1"/>
      <p:bldP spid="55" grpId="0"/>
      <p:bldP spid="56" grpId="0" animBg="1"/>
      <p:bldP spid="59" grpId="0"/>
      <p:bldP spid="60" grpId="0"/>
      <p:bldP spid="62" grpId="0" animBg="1"/>
      <p:bldP spid="63" grpId="0"/>
      <p:bldP spid="64" grpId="0"/>
      <p:bldP spid="65" grpId="0" animBg="1"/>
      <p:bldP spid="66" grpId="0"/>
      <p:bldP spid="68" grpId="0" animBg="1"/>
      <p:bldP spid="69" grpId="0"/>
      <p:bldP spid="70" grpId="0" animBg="1"/>
      <p:bldP spid="71" grpId="0"/>
      <p:bldP spid="6" grpId="0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788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93488" y="1324989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做满秩分解：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5" name="Picture 1" descr="C:\Users\ASUS\AppData\Roaming\Tencent\Users\469676727\QQ\WinTemp\RichOle\XBC7MVL7ZKA3)K35]W2LE6A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6" y="1786654"/>
            <a:ext cx="6386286" cy="17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SUS\AppData\Roaming\Tencent\Users\469676727\QQ\WinTemp\RichOle\}P)FW6L[GWZD_9%L[3O@6AG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89" y="3839676"/>
            <a:ext cx="370309" cy="3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SUS\AppData\Roaming\Tencent\Users\469676727\QQ\WinTemp\RichOle\98)BX00C(CXNBYKPLLL_USO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8" y="3375937"/>
            <a:ext cx="8034988" cy="12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98288" y="3375937"/>
            <a:ext cx="4151086" cy="1266928"/>
          </a:xfrm>
          <a:prstGeom prst="rect">
            <a:avLst/>
          </a:prstGeom>
          <a:solidFill>
            <a:schemeClr val="accent6">
              <a:alpha val="3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8" name="Picture 4" descr="C:\Users\ASUS\AppData\Roaming\Tencent\Users\469676727\QQ\WinTemp\RichOle\CXC6GCA1C5XIGC]0`0ND2D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4121"/>
            <a:ext cx="16573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SUS\AppData\Roaming\Tencent\Users\469676727\QQ\WinTemp\RichOle\7$DFVH2_IT]]4%VZ2G%][~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3" y="5473927"/>
            <a:ext cx="5905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SUS\AppData\Roaming\Tencent\Users\469676727\QQ\WinTemp\RichOle\KNTG1DQ%)(V6}$0FA3])6ZL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23" y="5391685"/>
            <a:ext cx="231457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>
            <a:off x="1817729" y="4484914"/>
            <a:ext cx="678728" cy="906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572000" y="4517384"/>
            <a:ext cx="377374" cy="8743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墨迹 4"/>
              <p14:cNvContentPartPr/>
              <p14:nvPr/>
            </p14:nvContentPartPr>
            <p14:xfrm>
              <a:off x="437760" y="1312560"/>
              <a:ext cx="4483080" cy="46796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400" y="1303200"/>
                <a:ext cx="4501800" cy="46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462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48348" y="132498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3632" y="4195220"/>
            <a:ext cx="145143" cy="14514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48129" y="4007930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27" name="Picture 1" descr="C:\Users\ASUS\AppData\Roaming\Tencent\Users\469676727\QQ\WinTemp\RichOle\FO7J[V8_QMZGK7SC6%UT78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05" y="1835926"/>
            <a:ext cx="1432077" cy="3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ASUS\AppData\Roaming\Tencent\Users\469676727\QQ\WinTemp\RichOle\24B{A[L[_K~W{%)$@BYXO73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20" y="2238000"/>
            <a:ext cx="2033367" cy="97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" descr="C:\Users\ASUS\AppData\Roaming\Tencent\Users\469676727\QQ\WinTemp\RichOle\FO7J[V8_QMZGK7SC6%UT78Y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42" y="1802571"/>
            <a:ext cx="1432077" cy="34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 descr="C:\Users\ASUS\AppData\Roaming\Tencent\Users\469676727\QQ\WinTemp\RichOle\26QFHDJNNGKSBUOD55CSR}M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30" y="2229346"/>
            <a:ext cx="2650353" cy="97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493269" y="1895252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187081" y="1895251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7039" y="174590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en-US" altLang="zh-CN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665266" y="1736990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SVD: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282819" y="4615869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88400" y="5751857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25788" y="5602515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en-US" altLang="zh-CN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400" dirty="0"/>
          </a:p>
        </p:txBody>
      </p:sp>
      <p:sp>
        <p:nvSpPr>
          <p:cNvPr id="39" name="矩形 38"/>
          <p:cNvSpPr/>
          <p:nvPr/>
        </p:nvSpPr>
        <p:spPr>
          <a:xfrm>
            <a:off x="425788" y="4471316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SVD:</a:t>
            </a:r>
            <a:endParaRPr lang="zh-CN" altLang="en-US" sz="2400" dirty="0"/>
          </a:p>
        </p:txBody>
      </p:sp>
      <p:pic>
        <p:nvPicPr>
          <p:cNvPr id="41" name="Picture 3" descr="C:\Users\ASUS\AppData\Roaming\Tencent\Users\469676727\QQ\WinTemp\RichOle\U$FAL80G63XNK~NA6(K}[8N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191" y="3990204"/>
            <a:ext cx="3625974" cy="5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SUS\AppData\Roaming\Tencent\Users\469676727\QQ\WinTemp\RichOle\DS1${}(KYJ4Y]VSM134OP`E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65" y="5558065"/>
            <a:ext cx="40290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SUS\AppData\Roaming\Tencent\Users\469676727\QQ\WinTemp\RichOle\L5TI[RRLP`FVQYMVEV2SJXD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88" y="5748375"/>
            <a:ext cx="2742226" cy="4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73" name="Picture 5" descr="C:\Users\ASUS\AppData\Roaming\Tencent\Users\469676727\QQ\WinTemp\RichOle\{Q(DTW2IBX7RVE4_RSILQ@I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87" y="6281965"/>
            <a:ext cx="1283911" cy="4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SUS\AppData\Roaming\Tencent\Users\469676727\QQ\WinTemp\RichOle\M(LI3R8R34~QVTXTXI]QS15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75" y="4469595"/>
            <a:ext cx="38766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SUS\AppData\Roaming\Tencent\Users\469676727\QQ\WinTemp\RichOle\6UDF5FCQ_}_BCSPAG7JWW76.pn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39" y="4658187"/>
            <a:ext cx="30003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" name="墨迹 3"/>
              <p14:cNvContentPartPr/>
              <p14:nvPr/>
            </p14:nvContentPartPr>
            <p14:xfrm>
              <a:off x="187560" y="1196640"/>
              <a:ext cx="8528400" cy="5474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8200" y="1187280"/>
                <a:ext cx="8547120" cy="54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3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48348" y="132498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C:\Users\ASUS\AppData\Roaming\Tencent\Users\469676727\QQ\WinTemp\RichOle\N[80V1O{SG(N5B~KIE21{K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9" y="1995714"/>
            <a:ext cx="6279462" cy="7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ASUS\AppData\Roaming\Tencent\Users\469676727\QQ\WinTemp\RichOle\A8Z@J$[[QYOTV4SKTJ_VP}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6" y="1392474"/>
            <a:ext cx="2845297" cy="39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AppData\Roaming\Tencent\Users\469676727\QQ\WinTemp\RichOle\VY3X4K4UIEEHPXYE$Z7J`HK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352" y="2750457"/>
            <a:ext cx="1645749" cy="10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C:\Users\ASUS\AppData\Roaming\Tencent\Users\469676727\QQ\WinTemp\RichOle\732U5%TV(${BG2E8_4I9J7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25" y="3780973"/>
            <a:ext cx="5705025" cy="297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墨迹 3"/>
              <p14:cNvContentPartPr/>
              <p14:nvPr/>
            </p14:nvContentPartPr>
            <p14:xfrm>
              <a:off x="125280" y="785880"/>
              <a:ext cx="7849440" cy="3688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920" y="776520"/>
                <a:ext cx="7868160" cy="37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25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Desktop\SVD&amp;QR\QQ图片201705262017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10" y="1891009"/>
            <a:ext cx="4673594" cy="40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矩形 12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8348" y="132498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找不同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099" name="Picture 3" descr="C:\Users\ASUS\Desktop\SVD&amp;QR\QQ图片201705261907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46747"/>
            <a:ext cx="3201994" cy="32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764120" y="5434056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原图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35k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1303" y="5410741"/>
            <a:ext cx="14350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压缩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=15</a:t>
            </a:r>
            <a:endParaRPr lang="en-US" altLang="zh-CN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21.9k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911240" y="3893400"/>
              <a:ext cx="5125680" cy="2366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880" y="3884040"/>
                <a:ext cx="5144400" cy="23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4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SVD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38580" y="155546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38580" y="555656"/>
            <a:ext cx="5626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的应用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图像压缩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解线性方程</a:t>
            </a:r>
            <a:r>
              <a:rPr lang="en-US" altLang="zh-CN" sz="20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最小二乘法等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23" name="Picture 3" descr="C:\Users\ASUS\Desktop\SVD&amp;QR\QQ图片201705261912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271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SUS\Desktop\SVD&amp;QR\QQ图片2017052619122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10" y="1266271"/>
            <a:ext cx="76200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928915" y="560251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真正的粉丝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4214880" y="1723320"/>
              <a:ext cx="232560" cy="232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5520" y="1713960"/>
                <a:ext cx="251280" cy="2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2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下期预告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1897" y="150483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作业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程序</a:t>
            </a:r>
            <a:r>
              <a:rPr lang="en-US" altLang="zh-CN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897" y="561945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矩阵分析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(3):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48348" y="1324989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作业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矩形 19"/>
          <p:cNvSpPr/>
          <p:nvPr/>
        </p:nvSpPr>
        <p:spPr>
          <a:xfrm>
            <a:off x="134693" y="4538508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0292" y="4380246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作业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程序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zh-CN" altLang="en-US" sz="24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269" y="1895252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61999" y="1767768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证明：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算法是基本收敛的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93270" y="2468568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62000" y="2341084"/>
            <a:ext cx="79448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证明：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中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由          构造出来的两组标准正交基           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分别是矩阵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          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行空间和列空间的标准正交基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.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7200" y="5030340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62000" y="4902856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实现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分解和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4457" y="5603655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55600" y="5403600"/>
            <a:ext cx="275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利用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SVD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进行图片压缩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37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88" y="2341084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C:\Users\ASUS\AppData\Roaming\Tencent\Users\469676727\QQ\WinTemp\RichOle\QM[UWJTTO3%BUGRBFBL]WF8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429" y="2365418"/>
            <a:ext cx="674767" cy="35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 descr="C:\Users\ASUS\AppData\Roaming\Tencent\Users\469676727\QQ\WinTemp\RichOle\0MTG$L~@@P(F60%O`Z$]U]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71" y="2401729"/>
            <a:ext cx="326499" cy="27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ASUS\AppData\Roaming\Tencent\Users\469676727\QQ\WinTemp\RichOle\5FV3UL[N0CCMB0TD~LX`Z$F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65" y="3157917"/>
            <a:ext cx="2533505" cy="4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798259" y="319734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证明：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07998" y="3337242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墨迹 3"/>
              <p14:cNvContentPartPr/>
              <p14:nvPr/>
            </p14:nvContentPartPr>
            <p14:xfrm>
              <a:off x="732240" y="1169640"/>
              <a:ext cx="7965720" cy="4902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880" y="1160280"/>
                <a:ext cx="7984440" cy="492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0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下期预告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1897" y="150483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作业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程序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897" y="561945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矩阵分析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(3):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矩形 3"/>
          <p:cNvSpPr/>
          <p:nvPr/>
        </p:nvSpPr>
        <p:spPr>
          <a:xfrm>
            <a:off x="304800" y="1371156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</a:p>
        </p:txBody>
      </p:sp>
      <p:sp>
        <p:nvSpPr>
          <p:cNvPr id="41" name="矩形 40"/>
          <p:cNvSpPr/>
          <p:nvPr/>
        </p:nvSpPr>
        <p:spPr>
          <a:xfrm>
            <a:off x="94342" y="384182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5" name="Picture 1" descr="C:\Users\ASUS\AppData\Roaming\Tencent\Users\469676727\QQ\WinTemp\RichOle\~8J1~}[$W7@F{ZSEB)U4S~K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09143"/>
            <a:ext cx="2498935" cy="56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304800" y="372753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问题引入：线性回归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6146" name="Picture 2" descr="C:\Users\ASUS\AppData\Roaming\Tencent\Users\469676727\QQ\WinTemp\RichOle\3PVS5FL_9L9XW4E_P5FBOS3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549" y="4165600"/>
            <a:ext cx="3486906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SUS\AppData\Roaming\Tencent\Users\469676727\QQ\WinTemp\RichOle\7IYVY}`D9~L0SIDIOY1TI)F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6" y="4934858"/>
            <a:ext cx="3783071" cy="5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SUS\AppData\Roaming\Tencent\Users\469676727\QQ\WinTemp\RichOle\NBF6[$O0F3NFM5Q_PG2$6ZJ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62" y="5585255"/>
            <a:ext cx="2587851" cy="57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0" y="2141029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1936014" y="21410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可逆性</a:t>
            </a:r>
            <a:endParaRPr lang="zh-CN" alt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墨迹 4"/>
              <p14:cNvContentPartPr/>
              <p14:nvPr/>
            </p14:nvContentPartPr>
            <p14:xfrm>
              <a:off x="2232720" y="4616640"/>
              <a:ext cx="1125360" cy="15451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3360" y="4607280"/>
                <a:ext cx="1144080" cy="15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34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下期预告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1897" y="150483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作业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程序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897" y="561945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矩阵分析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(3):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矩形 3"/>
          <p:cNvSpPr/>
          <p:nvPr/>
        </p:nvSpPr>
        <p:spPr>
          <a:xfrm>
            <a:off x="304800" y="1371156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</a:p>
        </p:txBody>
      </p:sp>
      <p:sp>
        <p:nvSpPr>
          <p:cNvPr id="41" name="矩形 40"/>
          <p:cNvSpPr/>
          <p:nvPr/>
        </p:nvSpPr>
        <p:spPr>
          <a:xfrm>
            <a:off x="94342" y="384182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04800" y="372753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问题引入：线性回归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3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0" y="2141029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1936014" y="21410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可逆性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537028" y="4377194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65520" y="424971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对于矩阵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7169" name="Picture 1" descr="C:\Users\ASUS\AppData\Roaming\Tencent\Users\469676727\QQ\WinTemp\RichOle\X2%DU1N63EG1ZTBE79_)[9A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014" y="4285443"/>
            <a:ext cx="1095477" cy="3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3031491" y="4249709"/>
            <a:ext cx="12747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传说由于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7170" name="Picture 2" descr="C:\Users\ASUS\AppData\Roaming\Tencent\Users\469676727\QQ\WinTemp\RichOle\[(0QXH`UTP21}R~2VO3OP97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2" y="4316415"/>
            <a:ext cx="855209" cy="3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8076755" y="4270029"/>
            <a:ext cx="76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所以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28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74" y="4626597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5050971" y="4267916"/>
            <a:ext cx="3175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数据量一般比变量多得多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45602" y="4626280"/>
            <a:ext cx="1787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一般是可逆的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.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964440" y="3723840"/>
              <a:ext cx="4617000" cy="14112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5080" y="3714480"/>
                <a:ext cx="4635720" cy="14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01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" descr="C:\Users\ASUS\AppData\Roaming\Tencent\Users\469676727\QQ\WinTemp\RichOle\]S%(SR[WL0AOVU}A{Y_CI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5" y="4017041"/>
            <a:ext cx="5407858" cy="27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下期预告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1897" y="150483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作业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程序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897" y="561945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矩阵分析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(3):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4800" y="1371156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</a:p>
        </p:txBody>
      </p:sp>
      <p:sp>
        <p:nvSpPr>
          <p:cNvPr id="41" name="矩形 40"/>
          <p:cNvSpPr/>
          <p:nvPr/>
        </p:nvSpPr>
        <p:spPr>
          <a:xfrm>
            <a:off x="94342" y="384182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0" y="2141029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1936014" y="21410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可逆性</a:t>
            </a:r>
            <a:endParaRPr lang="zh-CN" altLang="en-US" sz="2000" dirty="0"/>
          </a:p>
        </p:txBody>
      </p:sp>
      <p:pic>
        <p:nvPicPr>
          <p:cNvPr id="31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4338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980144" y="371433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</a:t>
            </a:r>
            <a:endParaRPr lang="zh-CN" altLang="en-US" sz="2000" dirty="0"/>
          </a:p>
        </p:txBody>
      </p:sp>
      <p:pic>
        <p:nvPicPr>
          <p:cNvPr id="8193" name="Picture 1" descr="C:\Users\ASUS\AppData\Roaming\Tencent\Users\469676727\QQ\WinTemp\RichOle\I8Z64Q_K[T]XKKYD{A~UKA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44" y="3790115"/>
            <a:ext cx="410390" cy="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1997501" y="372587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特征值非零</a:t>
            </a:r>
            <a:endParaRPr lang="zh-CN" altLang="en-US" sz="2000" dirty="0"/>
          </a:p>
        </p:txBody>
      </p:sp>
      <p:pic>
        <p:nvPicPr>
          <p:cNvPr id="34" name="Picture 1" descr="C:\Users\ASUS\AppData\Roaming\Tencent\Users\469676727\QQ\WinTemp\RichOle\I8Z64Q_K[T]XKKYD{A~UKA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50" y="3771985"/>
            <a:ext cx="410390" cy="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" descr="C:\Users\ASUS\AppData\Roaming\Tencent\Users\469676727\QQ\WinTemp\RichOle\X2%DU1N63EG1ZTBE79_)[9A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32" y="3782829"/>
            <a:ext cx="1095477" cy="3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4913809" y="374709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奇异值非零</a:t>
            </a:r>
            <a:endParaRPr lang="zh-CN" altLang="en-US" sz="2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4" name="Picture 2" descr="C:\Users\ASUS\AppData\Roaming\Tencent\Users\469676727\QQ\WinTemp\RichOle\HUPRH~F91WZAX3X(CMKD6{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14" y="3222171"/>
            <a:ext cx="1569614" cy="4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2284829" y="2541139"/>
            <a:ext cx="658585" cy="6585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2614122" y="2602877"/>
            <a:ext cx="596847" cy="5968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5921828" y="4377194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2" descr="C:\Users\ASUS\AppData\Roaming\Tencent\Users\469676727\QQ\WinTemp\RichOle\[(0QXH`UTP21}R~2VO3OP97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220" y="4316415"/>
            <a:ext cx="855209" cy="3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6941563" y="426633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表示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48" name="Picture 4" descr="C:\Users\ASUS\AppData\Roaming\Tencent\Users\469676727\QQ\WinTemp\RichOle\WKBL[YA[7A9U~2T_6NXUR88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780" y="4281267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>
          <a:xfrm>
            <a:off x="7838891" y="425266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狭长</a:t>
            </a:r>
          </a:p>
        </p:txBody>
      </p:sp>
      <p:sp>
        <p:nvSpPr>
          <p:cNvPr id="50" name="矩形 49"/>
          <p:cNvSpPr/>
          <p:nvPr/>
        </p:nvSpPr>
        <p:spPr>
          <a:xfrm>
            <a:off x="5929085" y="4848908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074228" y="472142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考察</a:t>
            </a:r>
          </a:p>
        </p:txBody>
      </p:sp>
      <p:pic>
        <p:nvPicPr>
          <p:cNvPr id="52" name="Picture 4" descr="C:\Users\ASUS\AppData\Roaming\Tencent\Users\469676727\QQ\WinTemp\RichOle\WKBL[YA[7A9U~2T_6NXUR88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20" y="4749606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/>
          <p:cNvSpPr/>
          <p:nvPr/>
        </p:nvSpPr>
        <p:spPr>
          <a:xfrm>
            <a:off x="6969359" y="472142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对角线非零情况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" name="墨迹 4"/>
              <p14:cNvContentPartPr/>
              <p14:nvPr/>
            </p14:nvContentPartPr>
            <p14:xfrm>
              <a:off x="455400" y="2304000"/>
              <a:ext cx="6822720" cy="41256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6040" y="2294640"/>
                <a:ext cx="6841440" cy="41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9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45" grpId="0" animBg="1"/>
      <p:bldP spid="47" grpId="0"/>
      <p:bldP spid="49" grpId="0"/>
      <p:bldP spid="50" grpId="0" animBg="1"/>
      <p:bldP spid="51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http://images.cnitblog.com/blog/533521/201307/23145605-d4d4d7c090a04117ac93542ef3f401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7" y="1398474"/>
            <a:ext cx="5324830" cy="294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2423905" y="5069767"/>
            <a:ext cx="5666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的随机性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分布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会不会因为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SVD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而改变      的分布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?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-19310" y="2302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下期预告</a:t>
            </a:r>
            <a:endParaRPr lang="zh-CN" altLang="en-US" sz="36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1897" y="150483"/>
            <a:ext cx="206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作业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证明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&amp;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程序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71897" y="561945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矩阵分析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(3):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  <a:endParaRPr lang="zh-CN" altLang="en-US" sz="2000" b="1" dirty="0">
              <a:solidFill>
                <a:schemeClr val="accent4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" name="AutoShape 2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3" descr="C:\Users\ASUS\AppData\Roaming\Tencent\Users\469676727\QQ\WinTemp\RichOle\0[W3)1%L51B@7IFK~V&amp;`D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C:\Users\ASUS\AppData\Roaming\Tencent\Users\469676727\QQ\WinTemp\RichOle\M`UJR8OJDP5LT(5X9_{Qo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2749" y="148325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AutoShape 6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7" descr="C:\Users\ASUS\AppData\Roaming\Tencent\Users\469676727\QQ\WinTemp\RichOle\JC`X9_4N[(5$Z$@]X]OZE.pn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4800" y="1371156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矩阵可逆的概率</a:t>
            </a:r>
          </a:p>
        </p:txBody>
      </p:sp>
      <p:sp>
        <p:nvSpPr>
          <p:cNvPr id="41" name="矩形 40"/>
          <p:cNvSpPr/>
          <p:nvPr/>
        </p:nvSpPr>
        <p:spPr>
          <a:xfrm>
            <a:off x="94342" y="384182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0" y="2141029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矩形 43"/>
          <p:cNvSpPr/>
          <p:nvPr/>
        </p:nvSpPr>
        <p:spPr>
          <a:xfrm>
            <a:off x="1936014" y="21410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可逆性</a:t>
            </a:r>
            <a:endParaRPr lang="zh-CN" altLang="en-US" sz="2000" dirty="0"/>
          </a:p>
        </p:txBody>
      </p:sp>
      <p:pic>
        <p:nvPicPr>
          <p:cNvPr id="31" name="Picture 1" descr="C:\Users\ASUS\AppData\Roaming\Tencent\Users\469676727\QQ\WinTemp\RichOle\F9@2Q9FE163}4X~UDV$URDO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4338"/>
            <a:ext cx="586828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980144" y="371433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可逆</a:t>
            </a:r>
            <a:endParaRPr lang="zh-CN" altLang="en-US" sz="2000" dirty="0"/>
          </a:p>
        </p:txBody>
      </p:sp>
      <p:pic>
        <p:nvPicPr>
          <p:cNvPr id="8193" name="Picture 1" descr="C:\Users\ASUS\AppData\Roaming\Tencent\Users\469676727\QQ\WinTemp\RichOle\I8Z64Q_K[T]XKKYD{A~UKA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44" y="3790115"/>
            <a:ext cx="410390" cy="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1997501" y="372587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特征值非零</a:t>
            </a:r>
            <a:endParaRPr lang="zh-CN" altLang="en-US" sz="2000" dirty="0"/>
          </a:p>
        </p:txBody>
      </p:sp>
      <p:pic>
        <p:nvPicPr>
          <p:cNvPr id="34" name="Picture 1" descr="C:\Users\ASUS\AppData\Roaming\Tencent\Users\469676727\QQ\WinTemp\RichOle\I8Z64Q_K[T]XKKYD{A~UKA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50" y="3771985"/>
            <a:ext cx="410390" cy="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" descr="C:\Users\ASUS\AppData\Roaming\Tencent\Users\469676727\QQ\WinTemp\RichOle\X2%DU1N63EG1ZTBE79_)[9A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32" y="3782829"/>
            <a:ext cx="1095477" cy="3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4913809" y="374709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奇异值非零</a:t>
            </a:r>
            <a:endParaRPr lang="zh-CN" altLang="en-US" sz="2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4" name="Picture 2" descr="C:\Users\ASUS\AppData\Roaming\Tencent\Users\469676727\QQ\WinTemp\RichOle\HUPRH~F91WZAX3X(CMKD6{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14" y="3222171"/>
            <a:ext cx="1569614" cy="4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2284829" y="2541139"/>
            <a:ext cx="658585" cy="6585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2614122" y="2602877"/>
            <a:ext cx="596847" cy="5968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856251" y="4224610"/>
            <a:ext cx="5120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任取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个实数，其中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全不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为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的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gay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率是多少？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128147" y="4783594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328957" y="4656110"/>
            <a:ext cx="7566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m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个实数出现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的</a:t>
            </a:r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gay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率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会比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n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个实数的情况大吗？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有限的情况成立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41" name="Picture 1" descr="C:\Users\ASUS\AppData\Roaming\Tencent\Users\469676727\QQ\WinTemp\RichOle\Z[$L3O6LV[GHB4QUFDA9EGU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5" y="4244215"/>
            <a:ext cx="458181" cy="4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/>
          <p:cNvSpPr/>
          <p:nvPr/>
        </p:nvSpPr>
        <p:spPr>
          <a:xfrm>
            <a:off x="1135404" y="5197251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Picture 4" descr="C:\Users\ASUS\AppData\Roaming\Tencent\Users\469676727\QQ\WinTemp\RichOle\WKBL[YA[7A9U~2T_6NXUR88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09" y="5070734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" descr="C:\Users\ASUS\AppData\Roaming\Tencent\Users\469676727\QQ\WinTemp\RichOle\X2%DU1N63EG1ZTBE79_)[9A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28" y="5141234"/>
            <a:ext cx="1095477" cy="3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" descr="C:\Users\ASUS\AppData\Roaming\Tencent\Users\469676727\QQ\WinTemp\RichOle\Z[$L3O6LV[GHB4QUFDA9EGU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2" y="5692449"/>
            <a:ext cx="458181" cy="4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883366" y="5646855"/>
            <a:ext cx="5376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任取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个特征值，其中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全不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为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0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的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gay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率是多少？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60" name="Picture 1" descr="C:\Users\ASUS\AppData\Roaming\Tencent\Users\469676727\QQ\WinTemp\RichOle\Z[$L3O6LV[GHB4QUFDA9EGU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2" y="6146611"/>
            <a:ext cx="458181" cy="40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60790" y="6095648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阶方阵可逆性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944387" y="2141029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阶方阵可逆性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4760686" y="2541139"/>
            <a:ext cx="886657" cy="6810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 flipH="1">
            <a:off x="2943414" y="2341084"/>
            <a:ext cx="181727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墨迹 7"/>
              <p14:cNvContentPartPr/>
              <p14:nvPr/>
            </p14:nvContentPartPr>
            <p14:xfrm>
              <a:off x="518040" y="928800"/>
              <a:ext cx="7421040" cy="514368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680" y="919440"/>
                <a:ext cx="7439760" cy="51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62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47" grpId="0"/>
      <p:bldP spid="39" grpId="0" animBg="1"/>
      <p:bldP spid="40" grpId="0"/>
      <p:bldP spid="54" grpId="0" animBg="1"/>
      <p:bldP spid="59" grpId="0"/>
      <p:bldP spid="5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http://images.cnitblog.com/blog/533521/201307/23145605-d4d4d7c090a04117ac93542ef3f401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7" y="1398474"/>
            <a:ext cx="5324830" cy="294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67154" y="4372056"/>
            <a:ext cx="9228808" cy="830997"/>
            <a:chOff x="167154" y="4372056"/>
            <a:chExt cx="9228808" cy="830997"/>
          </a:xfrm>
        </p:grpSpPr>
        <p:sp>
          <p:nvSpPr>
            <p:cNvPr id="2" name="TextBox 1"/>
            <p:cNvSpPr txBox="1"/>
            <p:nvPr/>
          </p:nvSpPr>
          <p:spPr>
            <a:xfrm>
              <a:off x="167154" y="4372056"/>
              <a:ext cx="92288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en-US" altLang="zh-CN" sz="2400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QR</a:t>
              </a:r>
              <a:r>
                <a:rPr lang="zh-CN" altLang="en-US" sz="2400" b="1" dirty="0" smtClean="0">
                  <a:latin typeface="华文楷体" pitchFamily="2" charset="-122"/>
                  <a:ea typeface="华文楷体" pitchFamily="2" charset="-122"/>
                </a:rPr>
                <a:t>分解定理</a:t>
              </a:r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任意满秩实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复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  ,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都可以唯一地分解              ，</a:t>
              </a:r>
              <a:endParaRPr lang="en-US" altLang="zh-CN" sz="2400" dirty="0" smtClean="0">
                <a:latin typeface="华文楷体" pitchFamily="2" charset="-122"/>
                <a:ea typeface="华文楷体" pitchFamily="2" charset="-122"/>
              </a:endParaRPr>
            </a:p>
            <a:p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其中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为正交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酉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, 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是具有正对角元的上三角矩阵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.</a:t>
              </a:r>
              <a:endParaRPr lang="zh-CN" altLang="en-US" sz="2400" dirty="0"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2049" name="Picture 1" descr="C:\Users\ASUS\AppData\Roaming\Tencent\Users\469676727\QQ\WinTemp\RichOle\(N{[Z$UJL2DMW@{L$[ZRFT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147" y="4424697"/>
              <a:ext cx="319314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ASUS\AppData\Roaming\Tencent\Users\469676727\QQ\WinTemp\RichOle\B9P4}0J7X[`G}CU]HE66SK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70" y="4410183"/>
              <a:ext cx="1109513" cy="4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ASUS\AppData\Roaming\Tencent\Users\469676727\QQ\WinTemp\RichOle\KPR$ZZIWEI1CK$P]E7N6MUU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437" y="4815964"/>
              <a:ext cx="239003" cy="27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ASUS\AppData\Roaming\Tencent\Users\469676727\QQ\WinTemp\RichOle\9SKXW79K6~@BTUAP(GKP2H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36" y="4785262"/>
              <a:ext cx="245461" cy="32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矩形 13"/>
          <p:cNvSpPr/>
          <p:nvPr/>
        </p:nvSpPr>
        <p:spPr>
          <a:xfrm>
            <a:off x="1409024" y="5537199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409024" y="5965371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54167" y="5425104"/>
            <a:ext cx="1266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正交矩阵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:</a:t>
            </a:r>
            <a:endParaRPr lang="zh-CN" altLang="en-US" sz="2000" dirty="0"/>
          </a:p>
        </p:txBody>
      </p:sp>
      <p:pic>
        <p:nvPicPr>
          <p:cNvPr id="2053" name="Picture 5" descr="C:\Users\ASUS\AppData\Roaming\Tencent\Users\469676727\QQ\WinTemp\RichOle\[QZZ2L5UW6NV$B$Q]X7$Z)C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83" y="5439618"/>
            <a:ext cx="2090979" cy="3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554167" y="586456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酉矩阵：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054" name="Picture 6" descr="C:\Users\ASUS\AppData\Roaming\Tencent\Users\469676727\QQ\WinTemp\RichOle\EHWD)JLGD73$H@J)0W3]1WF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84" y="5872390"/>
            <a:ext cx="1876063" cy="29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" name="墨迹 6"/>
              <p14:cNvContentPartPr/>
              <p14:nvPr/>
            </p14:nvContentPartPr>
            <p14:xfrm>
              <a:off x="357480" y="4304160"/>
              <a:ext cx="8474400" cy="15717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120" y="4294800"/>
                <a:ext cx="8493120" cy="15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" name="墨迹 7"/>
              <p14:cNvContentPartPr/>
              <p14:nvPr/>
            </p14:nvContentPartPr>
            <p14:xfrm>
              <a:off x="205560" y="1678680"/>
              <a:ext cx="7313760" cy="3474000"/>
            </p14:xfrm>
          </p:contentPart>
        </mc:Choice>
        <mc:Fallback>
          <p:pic>
            <p:nvPicPr>
              <p:cNvPr id="8" name="墨迹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200" y="1669320"/>
                <a:ext cx="7332480" cy="34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5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598" y="1440168"/>
            <a:ext cx="9228808" cy="830997"/>
            <a:chOff x="167154" y="4372056"/>
            <a:chExt cx="9228808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167154" y="4372056"/>
              <a:ext cx="92288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en-US" altLang="zh-CN" sz="2400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QR</a:t>
              </a:r>
              <a:r>
                <a:rPr lang="zh-CN" altLang="en-US" sz="2400" b="1" dirty="0" smtClean="0">
                  <a:latin typeface="华文楷体" pitchFamily="2" charset="-122"/>
                  <a:ea typeface="华文楷体" pitchFamily="2" charset="-122"/>
                </a:rPr>
                <a:t>分解定理</a:t>
              </a:r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任意满秩实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复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  ,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都可以唯一地分解              ，</a:t>
              </a:r>
              <a:endParaRPr lang="en-US" altLang="zh-CN" sz="2400" dirty="0" smtClean="0">
                <a:latin typeface="华文楷体" pitchFamily="2" charset="-122"/>
                <a:ea typeface="华文楷体" pitchFamily="2" charset="-122"/>
              </a:endParaRPr>
            </a:p>
            <a:p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其中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为正交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酉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, 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是具有正对角元的上三角矩阵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.</a:t>
              </a:r>
              <a:endParaRPr lang="zh-CN" altLang="en-US" sz="2400" dirty="0"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11" name="Picture 1" descr="C:\Users\ASUS\AppData\Roaming\Tencent\Users\469676727\QQ\WinTemp\RichOle\(N{[Z$UJL2DMW@{L$[ZRFT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147" y="4424697"/>
              <a:ext cx="319314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SUS\AppData\Roaming\Tencent\Users\469676727\QQ\WinTemp\RichOle\B9P4}0J7X[`G}CU]HE66SK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70" y="4410183"/>
              <a:ext cx="1109513" cy="4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ASUS\AppData\Roaming\Tencent\Users\469676727\QQ\WinTemp\RichOle\KPR$ZZIWEI1CK$P]E7N6MUU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437" y="4815964"/>
              <a:ext cx="239003" cy="27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ASUS\AppData\Roaming\Tencent\Users\469676727\QQ\WinTemp\RichOle\9SKXW79K6~@BTUAP(GKP2H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36" y="4785262"/>
              <a:ext cx="245461" cy="32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587610" y="2556445"/>
            <a:ext cx="1976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(Schmidt)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正交化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6" name="Picture 4" descr="C:\Users\ASUS\AppData\Roaming\Tencent\Users\469676727\QQ\WinTemp\RichOle\V~Y}L]C~$@3ZK5PFC6L8JMB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4" y="2771212"/>
            <a:ext cx="2871432" cy="51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AppData\Roaming\Tencent\Users\469676727\QQ\WinTemp\RichOle\__I(T$)0%])D`ZX}4$6(GEV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768" y="2755651"/>
            <a:ext cx="1930402" cy="5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3461008" y="3062517"/>
            <a:ext cx="223002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ASUS\AppData\Roaming\Tencent\Users\469676727\QQ\WinTemp\RichOle\BET_WV2){N0M3FL~[5KWCV2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1" y="4180115"/>
            <a:ext cx="4159766" cy="16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箭头连接符 24"/>
          <p:cNvCxnSpPr/>
          <p:nvPr/>
        </p:nvCxnSpPr>
        <p:spPr>
          <a:xfrm>
            <a:off x="2815127" y="4855032"/>
            <a:ext cx="129986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9" name="Picture 7" descr="C:\Users\ASUS\AppData\Roaming\Tencent\Users\469676727\QQ\WinTemp\RichOle\WIC%B%YXITBO[(76`3LB6_9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99" y="4252687"/>
            <a:ext cx="4917231" cy="134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墨迹 1"/>
              <p14:cNvContentPartPr/>
              <p14:nvPr/>
            </p14:nvContentPartPr>
            <p14:xfrm>
              <a:off x="446760" y="3277080"/>
              <a:ext cx="8340480" cy="2804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7400" y="3267720"/>
                <a:ext cx="8359200" cy="28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9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598" y="1440168"/>
            <a:ext cx="9228808" cy="830997"/>
            <a:chOff x="167154" y="4372056"/>
            <a:chExt cx="9228808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167154" y="4372056"/>
              <a:ext cx="92288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en-US" altLang="zh-CN" sz="2400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QR</a:t>
              </a:r>
              <a:r>
                <a:rPr lang="zh-CN" altLang="en-US" sz="2400" b="1" dirty="0" smtClean="0">
                  <a:latin typeface="华文楷体" pitchFamily="2" charset="-122"/>
                  <a:ea typeface="华文楷体" pitchFamily="2" charset="-122"/>
                </a:rPr>
                <a:t>分解定理</a:t>
              </a:r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任意满秩实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复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  ,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都可以唯一地分解              ，</a:t>
              </a:r>
              <a:endParaRPr lang="en-US" altLang="zh-CN" sz="2400" dirty="0" smtClean="0">
                <a:latin typeface="华文楷体" pitchFamily="2" charset="-122"/>
                <a:ea typeface="华文楷体" pitchFamily="2" charset="-122"/>
              </a:endParaRPr>
            </a:p>
            <a:p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其中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为正交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酉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, 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是具有正对角元的上三角矩阵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.</a:t>
              </a:r>
              <a:endParaRPr lang="zh-CN" altLang="en-US" sz="2400" dirty="0"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11" name="Picture 1" descr="C:\Users\ASUS\AppData\Roaming\Tencent\Users\469676727\QQ\WinTemp\RichOle\(N{[Z$UJL2DMW@{L$[ZRFT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147" y="4424697"/>
              <a:ext cx="319314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ASUS\AppData\Roaming\Tencent\Users\469676727\QQ\WinTemp\RichOle\B9P4}0J7X[`G}CU]HE66SK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70" y="4410183"/>
              <a:ext cx="1109513" cy="4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ASUS\AppData\Roaming\Tencent\Users\469676727\QQ\WinTemp\RichOle\KPR$ZZIWEI1CK$P]E7N6MUU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437" y="4815964"/>
              <a:ext cx="239003" cy="27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ASUS\AppData\Roaming\Tencent\Users\469676727\QQ\WinTemp\RichOle\9SKXW79K6~@BTUAP(GKP2H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36" y="4785262"/>
              <a:ext cx="245461" cy="32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7" descr="C:\Users\ASUS\AppData\Roaming\Tencent\Users\469676727\QQ\WinTemp\RichOle\WIC%B%YXITBO[(76`3LB6_9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6" y="3077023"/>
            <a:ext cx="7296534" cy="200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 descr="C:\Users\ASUS\AppData\Roaming\Tencent\Users\469676727\QQ\WinTemp\RichOle\`Z1E])8J%[JNUK@)E05G}NX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81" y="5436507"/>
            <a:ext cx="1463710" cy="41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墨迹 1"/>
              <p14:cNvContentPartPr/>
              <p14:nvPr/>
            </p14:nvContentPartPr>
            <p14:xfrm>
              <a:off x="330480" y="1857240"/>
              <a:ext cx="6045840" cy="4152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1120" y="1847880"/>
                <a:ext cx="6064560" cy="41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8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1598" y="1440168"/>
            <a:ext cx="9228808" cy="830997"/>
            <a:chOff x="167154" y="4372056"/>
            <a:chExt cx="9228808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167154" y="4372056"/>
              <a:ext cx="92288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en-US" altLang="zh-CN" sz="2400" b="1" dirty="0" smtClean="0">
                  <a:latin typeface="Times New Roman" pitchFamily="18" charset="0"/>
                  <a:ea typeface="华文楷体" pitchFamily="2" charset="-122"/>
                  <a:cs typeface="Times New Roman" pitchFamily="18" charset="0"/>
                </a:rPr>
                <a:t>QR</a:t>
              </a:r>
              <a:r>
                <a:rPr lang="zh-CN" altLang="en-US" sz="2400" b="1" dirty="0" smtClean="0">
                  <a:latin typeface="华文楷体" pitchFamily="2" charset="-122"/>
                  <a:ea typeface="华文楷体" pitchFamily="2" charset="-122"/>
                </a:rPr>
                <a:t>分解定理</a:t>
              </a:r>
              <a:r>
                <a:rPr lang="en-US" altLang="zh-CN" sz="2400" b="1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任意满秩实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复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  ,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都可以唯一地分解              ，</a:t>
              </a:r>
              <a:endParaRPr lang="en-US" altLang="zh-CN" sz="2400" dirty="0" smtClean="0">
                <a:latin typeface="华文楷体" pitchFamily="2" charset="-122"/>
                <a:ea typeface="华文楷体" pitchFamily="2" charset="-122"/>
              </a:endParaRPr>
            </a:p>
            <a:p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其中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为正交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(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酉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)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,    </a:t>
              </a:r>
              <a:r>
                <a:rPr lang="zh-CN" altLang="en-US" sz="2400" dirty="0" smtClean="0">
                  <a:latin typeface="华文楷体" pitchFamily="2" charset="-122"/>
                  <a:ea typeface="华文楷体" pitchFamily="2" charset="-122"/>
                </a:rPr>
                <a:t>是具有正对角元的上三角矩阵</a:t>
              </a:r>
              <a:r>
                <a:rPr lang="en-US" altLang="zh-CN" sz="2400" dirty="0" smtClean="0">
                  <a:latin typeface="华文楷体" pitchFamily="2" charset="-122"/>
                  <a:ea typeface="华文楷体" pitchFamily="2" charset="-122"/>
                </a:rPr>
                <a:t>.</a:t>
              </a:r>
              <a:endParaRPr lang="zh-CN" altLang="en-US" sz="2400" dirty="0"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25" name="Picture 1" descr="C:\Users\ASUS\AppData\Roaming\Tencent\Users\469676727\QQ\WinTemp\RichOle\(N{[Z$UJL2DMW@{L$[ZRFT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147" y="4424697"/>
              <a:ext cx="319314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ASUS\AppData\Roaming\Tencent\Users\469676727\QQ\WinTemp\RichOle\B9P4}0J7X[`G}CU]HE66SK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70" y="4410183"/>
              <a:ext cx="1109513" cy="43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ASUS\AppData\Roaming\Tencent\Users\469676727\QQ\WinTemp\RichOle\KPR$ZZIWEI1CK$P]E7N6MUU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437" y="4815964"/>
              <a:ext cx="239003" cy="27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ASUS\AppData\Roaming\Tencent\Users\469676727\QQ\WinTemp\RichOle\9SKXW79K6~@BTUAP(GKP2H0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36" y="4785262"/>
              <a:ext cx="245461" cy="32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55547" y="237347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唯一性：</a:t>
            </a:r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0244" y="2529988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7" name="Picture 3" descr="C:\Users\ASUS\AppData\Roaming\Tencent\Users\469676727\QQ\WinTemp\RichOle\[65D8NZE1`ED715`G}ZV4W3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40" y="3497943"/>
            <a:ext cx="2999955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SUS\AppData\Roaming\Tencent\Users\469676727\QQ\WinTemp\RichOle\I{(2YTIFD_7GWCUEH%EX(BX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95" y="4078514"/>
            <a:ext cx="1554405" cy="3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SUS\AppData\Roaming\Tencent\Users\469676727\QQ\WinTemp\RichOle\@~%C(4YF~_PXVM]G5~JT@Y6.p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893" y="4512765"/>
            <a:ext cx="1018943" cy="40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SUS\AppData\Roaming\Tencent\Users\469676727\QQ\WinTemp\RichOle\UDP2HXX~]F%)3Y_26%U6DDO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20" y="5036457"/>
            <a:ext cx="682170" cy="40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773237" y="505901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为正交矩阵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4554" y="2924627"/>
            <a:ext cx="7549846" cy="406401"/>
            <a:chOff x="984554" y="2924627"/>
            <a:chExt cx="7549846" cy="406401"/>
          </a:xfrm>
        </p:grpSpPr>
        <p:sp>
          <p:nvSpPr>
            <p:cNvPr id="31" name="矩形 30"/>
            <p:cNvSpPr/>
            <p:nvPr/>
          </p:nvSpPr>
          <p:spPr>
            <a:xfrm>
              <a:off x="984554" y="2930916"/>
              <a:ext cx="7549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 smtClean="0">
                  <a:latin typeface="华文楷体" pitchFamily="2" charset="-122"/>
                  <a:ea typeface="华文楷体" pitchFamily="2" charset="-122"/>
                </a:rPr>
                <a:t>设                                ，易得</a:t>
              </a:r>
              <a:endParaRPr lang="zh-CN" altLang="en-US" sz="2000" dirty="0">
                <a:latin typeface="华文楷体" pitchFamily="2" charset="-122"/>
                <a:ea typeface="华文楷体" pitchFamily="2" charset="-122"/>
              </a:endParaRPr>
            </a:p>
          </p:txBody>
        </p:sp>
        <p:pic>
          <p:nvPicPr>
            <p:cNvPr id="6145" name="Picture 1" descr="C:\Users\ASUS\AppData\Roaming\Tencent\Users\469676727\QQ\WinTemp\RichOle\%Q(CJNH6_K8Q4X0YM7)I0XO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644" y="2939141"/>
              <a:ext cx="2009670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C:\Users\ASUS\AppData\Roaming\Tencent\Users\469676727\QQ\WinTemp\RichOle\LAP1TK}{TU]U(OU6HGGS{RT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0" y="2924627"/>
              <a:ext cx="2714181" cy="406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6942243" y="2950417"/>
            <a:ext cx="2084738" cy="369332"/>
            <a:chOff x="6942243" y="2950417"/>
            <a:chExt cx="208473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942243" y="2950417"/>
              <a:ext cx="2084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 </a:t>
              </a:r>
              <a:r>
                <a:rPr lang="en-US" altLang="zh-CN" dirty="0" smtClean="0">
                  <a:latin typeface="华文楷体" pitchFamily="2" charset="-122"/>
                  <a:ea typeface="华文楷体" pitchFamily="2" charset="-122"/>
                </a:rPr>
                <a:t>    </a:t>
              </a:r>
              <a:r>
                <a:rPr lang="zh-CN" altLang="en-US" dirty="0" smtClean="0">
                  <a:latin typeface="华文楷体" pitchFamily="2" charset="-122"/>
                  <a:ea typeface="华文楷体" pitchFamily="2" charset="-122"/>
                </a:rPr>
                <a:t>为上三角</a:t>
              </a:r>
              <a:r>
                <a:rPr lang="en-US" altLang="zh-CN" dirty="0" smtClean="0"/>
                <a:t>,why?)</a:t>
              </a:r>
              <a:endParaRPr lang="zh-CN" altLang="en-US" dirty="0"/>
            </a:p>
          </p:txBody>
        </p:sp>
        <p:pic>
          <p:nvPicPr>
            <p:cNvPr id="6152" name="Picture 8" descr="C:\Users\ASUS\AppData\Roaming\Tencent\Users\469676727\QQ\WinTemp\RichOle\}U0K6%FT2FLQ]BF%0QX6OEN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770" y="2953655"/>
              <a:ext cx="304800" cy="362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7" descr="C:\Users\ASUS\AppData\Roaming\Tencent\Users\469676727\QQ\WinTemp\RichOle\UDP2HXX~]F%)3Y_26%U6DDO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27" y="5566228"/>
            <a:ext cx="682170" cy="40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/>
          <p:cNvSpPr/>
          <p:nvPr/>
        </p:nvSpPr>
        <p:spPr>
          <a:xfrm>
            <a:off x="1773237" y="5566228"/>
            <a:ext cx="4696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为单位矩阵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, (</a:t>
            </a:r>
            <a:r>
              <a:rPr lang="en-US" altLang="zh-CN" dirty="0" smtClean="0"/>
              <a:t>why?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正交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正对角元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上三角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154" name="Picture 10" descr="C:\Users\ASUS\AppData\Roaming\Tencent\Users\469676727\QQ\WinTemp\RichOle\(Y]4~R`A{1{DDS5R$5$TDNO.png"/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46" y="6134912"/>
            <a:ext cx="2103769" cy="36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ASUS\AppData\Roaming\Tencent\Users\469676727\QQ\WinTemp\RichOle\WGH${M(V[Q98V}S4`CM~Y5H.png"/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78" y="6134912"/>
            <a:ext cx="1646699" cy="3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304862" y="6336578"/>
            <a:ext cx="192015" cy="19201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" name="墨迹 1"/>
              <p14:cNvContentPartPr/>
              <p14:nvPr/>
            </p14:nvContentPartPr>
            <p14:xfrm>
              <a:off x="1179000" y="1839600"/>
              <a:ext cx="6358320" cy="4715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69640" y="1830240"/>
                <a:ext cx="6377040" cy="47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65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/>
          <p:nvPr/>
        </p:nvCxnSpPr>
        <p:spPr>
          <a:xfrm>
            <a:off x="5598223" y="1763876"/>
            <a:ext cx="3725694" cy="1156796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59" y="1370666"/>
            <a:ext cx="17907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2815" y="1371991"/>
            <a:ext cx="944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例</a:t>
            </a:r>
            <a:r>
              <a:rPr lang="en-US" altLang="zh-CN" sz="2400" dirty="0" smtClean="0"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sz="2400" dirty="0" smtClean="0">
                <a:latin typeface="华文楷体" pitchFamily="2" charset="-122"/>
                <a:ea typeface="华文楷体" pitchFamily="2" charset="-122"/>
              </a:rPr>
              <a:t>：</a:t>
            </a:r>
            <a:endParaRPr lang="zh-CN" altLang="en-US" sz="24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1" name="Picture 1" descr="C:\Users\ASUS\AppData\Roaming\Tencent\Users\469676727\QQ\WinTemp\RichOle\SN`)TT_HEFODKZB)R8`WTXP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39" y="1371991"/>
            <a:ext cx="1045028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SUS\AppData\Roaming\Tencent\Users\469676727\QQ\WinTemp\RichOle\{PGQNKL53(D[%C5L%4[@%SC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5" y="2438396"/>
            <a:ext cx="2279706" cy="44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SUS\AppData\Roaming\Tencent\Users\469676727\QQ\WinTemp\RichOle\])RC1]UDZ@2@Y7FYWN]OE6I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0" y="3904346"/>
            <a:ext cx="3010133" cy="65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78019" y="203789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正交化：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2483" y="2167125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8019" y="370429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单位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化：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483" y="3833523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5" name="Picture 5" descr="C:\Users\ASUS\AppData\Roaming\Tencent\Users\469676727\QQ\WinTemp\RichOle\5SRB_AMHX30S_5O~NXU%F{I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4" y="2888337"/>
            <a:ext cx="4390325" cy="7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C:\Users\ASUS\AppData\Roaming\Tencent\Users\469676727\QQ\WinTemp\RichOle\!T%G%I]W{U83G87Y}GD1Y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7" descr="C:\Users\ASUS\AppData\Roaming\Tencent\Users\469676727\QQ\WinTemp\RichOle\!T%G%I]W{U83G87Y}GD1Y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8" descr="C:\Users\ASUS\AppData\Roaming\Tencent\Users\469676727\QQ\WinTemp\RichOle\!T%G%I]W{U83G87Y}GD1Y.pn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9" descr="C:\Users\ASUS\AppData\Roaming\Tencent\Users\469676727\QQ\WinTemp\RichOle\!T%G%I]W{U83G87Y}GD1Y.pn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30" name="Picture 10" descr="C:\Users\ASUS\AppData\Roaming\Tencent\Users\469676727\QQ\WinTemp\RichOle\5`~L}UYO_V7O}[F@YMM_8%L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5" y="4528467"/>
            <a:ext cx="3158836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ASUS\AppData\Roaming\Tencent\Users\469676727\QQ\WinTemp\RichOle\XA4)(I_QS%T6N63}D0S2BGH.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64" y="1233714"/>
            <a:ext cx="1767647" cy="119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472761" y="513395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整理：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225" y="5263190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33" name="Picture 13" descr="C:\Users\ASUS\AppData\Roaming\Tencent\Users\469676727\QQ\WinTemp\RichOle\CXLMUU$@3`LJC6NDZNALODN.png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6" y="5595710"/>
            <a:ext cx="3020845" cy="3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ASUS\AppData\Roaming\Tencent\Users\469676727\QQ\WinTemp\RichOle\Q{9`1H][$7~{AUWES2OKMQP.png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54611"/>
            <a:ext cx="6813662" cy="6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ASUS\AppData\Roaming\Tencent\Users\469676727\QQ\WinTemp\RichOle\5)@RF@N52YOC_RJ~UD8}5A0.png"/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770" y="1297664"/>
            <a:ext cx="1001678" cy="10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>
          <a:xfrm>
            <a:off x="6508229" y="1371991"/>
            <a:ext cx="1763616" cy="940277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502200" y="2714802"/>
            <a:ext cx="1769645" cy="989489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十字星 34"/>
          <p:cNvSpPr/>
          <p:nvPr/>
        </p:nvSpPr>
        <p:spPr>
          <a:xfrm rot="1489497">
            <a:off x="7453018" y="2480586"/>
            <a:ext cx="407761" cy="407761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37" name="Picture 17" descr="C:\Users\ASUS\AppData\Roaming\Tencent\QQ\Temp\6HD{(S84E}V~NHEH(7ML7J4.jp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1654" y="3622459"/>
            <a:ext cx="1320668" cy="12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ASUS\AppData\Roaming\Tencent\QQ\Temp\TU34[7~O~93$IG7T{K5XQ@0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9832" y="3626568"/>
            <a:ext cx="1292490" cy="124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6344108" y="378123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毛爷爷皱紧眉头，</a:t>
            </a:r>
            <a:endParaRPr lang="en-US" altLang="zh-CN" dirty="0" smtClean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认为事情并不简单</a:t>
            </a:r>
            <a:endParaRPr lang="zh-CN" altLang="en-US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3" name="Picture 1" descr="C:\Users\ASUS\AppData\Roaming\Tencent\Users\469676727\QQ\WinTemp\RichOle\FDN()(N9(AI%ZOH7(P84}QF.png"/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29" y="4427566"/>
            <a:ext cx="1494336" cy="15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墨迹 6"/>
              <p14:cNvContentPartPr/>
              <p14:nvPr/>
            </p14:nvContentPartPr>
            <p14:xfrm>
              <a:off x="437760" y="1250280"/>
              <a:ext cx="8661960" cy="469728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8400" y="1240920"/>
                <a:ext cx="8680680" cy="47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0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6" grpId="0"/>
      <p:bldP spid="27" grpId="0" animBg="1"/>
      <p:bldP spid="33" grpId="0" animBg="1"/>
      <p:bldP spid="34" grpId="0" animBg="1"/>
      <p:bldP spid="35" grpId="0" animBg="1"/>
      <p:bldP spid="35" grpId="1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"/>
            <a:ext cx="9144000" cy="1190171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87" y="5602515"/>
            <a:ext cx="1318601" cy="11501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/>
          <p:cNvSpPr txBox="1"/>
          <p:nvPr/>
        </p:nvSpPr>
        <p:spPr>
          <a:xfrm>
            <a:off x="-19310" y="2302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分解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2461" y="3024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分解的理论推导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2461" y="43035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求全体特征值</a:t>
            </a:r>
            <a:r>
              <a:rPr lang="en-US" altLang="zh-CN" sz="2000" b="1" dirty="0" smtClean="0">
                <a:solidFill>
                  <a:schemeClr val="accent4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endParaRPr lang="zh-CN" altLang="en-US" sz="2000" b="1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99453" y="790062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分解的应用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解线性方程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最小二乘法</a:t>
            </a:r>
            <a:r>
              <a:rPr lang="en-US" altLang="zh-CN" sz="2000" b="1" dirty="0" smtClean="0">
                <a:solidFill>
                  <a:schemeClr val="accent4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)</a:t>
            </a:r>
            <a:endParaRPr lang="zh-CN" altLang="en-US" sz="2000" b="1" dirty="0">
              <a:solidFill>
                <a:schemeClr val="accent4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653" y="13610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QR</a:t>
            </a:r>
            <a:r>
              <a:rPr lang="zh-CN" altLang="en-US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算法：</a:t>
            </a:r>
            <a:endParaRPr lang="en-US" altLang="zh-CN" sz="24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7512" y="1528502"/>
            <a:ext cx="145143" cy="145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69" name="Picture 1" descr="C:\Users\ASUS\AppData\Roaming\Tencent\Users\469676727\QQ\WinTemp\RichOle\0%]BVZP48@PW8YR$3R)R]_6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18" y="1849849"/>
            <a:ext cx="2255479" cy="103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SUS\AppData\Roaming\Tencent\Users\469676727\QQ\WinTemp\RichOle\_H(POE`L`2POC%N%U$%K%PA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1" y="4449764"/>
            <a:ext cx="2748639" cy="4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SUS\AppData\Roaming\Tencent\Users\469676727\QQ\WinTemp\RichOle\2KO)[FN@KAKK`EDM_S%}`ZA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313" y="3570512"/>
            <a:ext cx="783234" cy="44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接箭头连接符 24"/>
          <p:cNvCxnSpPr/>
          <p:nvPr/>
        </p:nvCxnSpPr>
        <p:spPr>
          <a:xfrm>
            <a:off x="2795547" y="3795486"/>
            <a:ext cx="27489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C:\Users\ASUS\AppData\Roaming\Tencent\Users\469676727\QQ\WinTemp\RichOle\GDLJ6S6BE2Z$@4J)NZ8P~HJ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49" y="2938008"/>
            <a:ext cx="2242635" cy="171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437183" y="33462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基本收敛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9591" y="4652964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193342" y="452548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收敛条件：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9590" y="5298850"/>
            <a:ext cx="145143" cy="145143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193342" y="5171366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基本收敛：主对角线及其以下元收敛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518040" y="1330560"/>
              <a:ext cx="7278120" cy="3661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680" y="1321200"/>
                <a:ext cx="7296840" cy="36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39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1394</Words>
  <Application>Microsoft Office PowerPoint</Application>
  <PresentationFormat>全屏显示(4:3)</PresentationFormat>
  <Paragraphs>244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109</cp:revision>
  <dcterms:created xsi:type="dcterms:W3CDTF">2015-05-05T08:02:14Z</dcterms:created>
  <dcterms:modified xsi:type="dcterms:W3CDTF">2017-05-26T14:28:35Z</dcterms:modified>
</cp:coreProperties>
</file>